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61" r:id="rId5"/>
    <p:sldId id="270" r:id="rId6"/>
    <p:sldId id="278" r:id="rId7"/>
    <p:sldId id="279" r:id="rId8"/>
    <p:sldId id="267" r:id="rId9"/>
    <p:sldId id="268" r:id="rId10"/>
    <p:sldId id="262" r:id="rId11"/>
    <p:sldId id="272" r:id="rId12"/>
    <p:sldId id="271" r:id="rId13"/>
    <p:sldId id="273" r:id="rId14"/>
    <p:sldId id="275" r:id="rId15"/>
    <p:sldId id="276" r:id="rId16"/>
    <p:sldId id="264" r:id="rId17"/>
    <p:sldId id="265" r:id="rId18"/>
    <p:sldId id="266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8EF173-B24E-4F77-A6DA-0EEB95BB7E7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0180CFD-F3F2-47EC-A0B7-6C4D4A514AD9}">
      <dgm:prSet/>
      <dgm:spPr/>
      <dgm:t>
        <a:bodyPr/>
        <a:lstStyle/>
        <a:p>
          <a:pPr rtl="0"/>
          <a:r>
            <a:rPr lang="ru-RU" b="1" dirty="0" smtClean="0"/>
            <a:t>Программа, простая в обращении</a:t>
          </a:r>
          <a:endParaRPr lang="ru-RU" dirty="0"/>
        </a:p>
      </dgm:t>
    </dgm:pt>
    <dgm:pt modelId="{9DDB3969-C07B-43BA-91C0-3A2AECA19C5E}" type="parTrans" cxnId="{5C9AF0D6-879D-4C4E-B369-A0ABD78DD848}">
      <dgm:prSet/>
      <dgm:spPr/>
      <dgm:t>
        <a:bodyPr/>
        <a:lstStyle/>
        <a:p>
          <a:endParaRPr lang="ru-RU"/>
        </a:p>
      </dgm:t>
    </dgm:pt>
    <dgm:pt modelId="{95A51B4F-CAE4-48D6-83C9-9EF3095A0D48}" type="sibTrans" cxnId="{5C9AF0D6-879D-4C4E-B369-A0ABD78DD848}">
      <dgm:prSet/>
      <dgm:spPr/>
      <dgm:t>
        <a:bodyPr/>
        <a:lstStyle/>
        <a:p>
          <a:endParaRPr lang="ru-RU"/>
        </a:p>
      </dgm:t>
    </dgm:pt>
    <dgm:pt modelId="{6C154D6D-4855-4A46-8DE8-91BFA1E992C3}">
      <dgm:prSet/>
      <dgm:spPr/>
      <dgm:t>
        <a:bodyPr/>
        <a:lstStyle/>
        <a:p>
          <a:pPr rtl="0"/>
          <a:r>
            <a:rPr lang="ru-RU" dirty="0" smtClean="0"/>
            <a:t>Возможность создавать собственную уникальную форму сбора данных</a:t>
          </a:r>
          <a:endParaRPr lang="ru-RU" dirty="0"/>
        </a:p>
      </dgm:t>
    </dgm:pt>
    <dgm:pt modelId="{A9C90B24-4D1C-4C58-B46D-6935682C0A9C}" type="parTrans" cxnId="{8C2EEDD1-F43C-4C3F-BA79-B150488F4FCD}">
      <dgm:prSet/>
      <dgm:spPr/>
      <dgm:t>
        <a:bodyPr/>
        <a:lstStyle/>
        <a:p>
          <a:endParaRPr lang="ru-RU"/>
        </a:p>
      </dgm:t>
    </dgm:pt>
    <dgm:pt modelId="{DD568A85-8918-4649-8FFF-8A270E77161F}" type="sibTrans" cxnId="{8C2EEDD1-F43C-4C3F-BA79-B150488F4FCD}">
      <dgm:prSet/>
      <dgm:spPr/>
      <dgm:t>
        <a:bodyPr/>
        <a:lstStyle/>
        <a:p>
          <a:endParaRPr lang="ru-RU"/>
        </a:p>
      </dgm:t>
    </dgm:pt>
    <dgm:pt modelId="{66E44B02-E19C-43CE-967A-F5AB0E21F973}">
      <dgm:prSet/>
      <dgm:spPr/>
      <dgm:t>
        <a:bodyPr/>
        <a:lstStyle/>
        <a:p>
          <a:pPr rtl="0"/>
          <a:r>
            <a:rPr lang="ru-RU" dirty="0" smtClean="0"/>
            <a:t>Графический интерфейс, основанный на </a:t>
          </a:r>
          <a:r>
            <a:rPr lang="ru-RU" dirty="0" err="1" smtClean="0"/>
            <a:t>drag</a:t>
          </a:r>
          <a:r>
            <a:rPr lang="ru-RU" dirty="0" smtClean="0"/>
            <a:t> &amp; </a:t>
          </a:r>
          <a:r>
            <a:rPr lang="ru-RU" dirty="0" err="1" smtClean="0"/>
            <a:t>drop</a:t>
          </a:r>
          <a:endParaRPr lang="ru-RU" dirty="0"/>
        </a:p>
      </dgm:t>
    </dgm:pt>
    <dgm:pt modelId="{B6E8FE19-34D1-495F-9420-C9375C4504F4}" type="parTrans" cxnId="{AFB11ED7-59A7-4A4D-A51F-38BCDD1AEF40}">
      <dgm:prSet/>
      <dgm:spPr/>
      <dgm:t>
        <a:bodyPr/>
        <a:lstStyle/>
        <a:p>
          <a:endParaRPr lang="ru-RU"/>
        </a:p>
      </dgm:t>
    </dgm:pt>
    <dgm:pt modelId="{DEE62C6D-DFEB-4041-8ACA-3F5003C0DF4E}" type="sibTrans" cxnId="{AFB11ED7-59A7-4A4D-A51F-38BCDD1AEF40}">
      <dgm:prSet/>
      <dgm:spPr/>
      <dgm:t>
        <a:bodyPr/>
        <a:lstStyle/>
        <a:p>
          <a:endParaRPr lang="ru-RU"/>
        </a:p>
      </dgm:t>
    </dgm:pt>
    <dgm:pt modelId="{4A4AEC1B-8CB4-45AA-8823-CD51F3CB7493}">
      <dgm:prSet/>
      <dgm:spPr/>
      <dgm:t>
        <a:bodyPr/>
        <a:lstStyle/>
        <a:p>
          <a:pPr rtl="0"/>
          <a:r>
            <a:rPr lang="ru-RU" dirty="0" smtClean="0"/>
            <a:t>Не требует специальных профессиональных знаний</a:t>
          </a:r>
          <a:endParaRPr lang="ru-RU" dirty="0"/>
        </a:p>
      </dgm:t>
    </dgm:pt>
    <dgm:pt modelId="{8CBB1A4C-7EDD-4B4C-845F-34EF9E032BD5}" type="parTrans" cxnId="{0F9C018F-C674-48AA-A4F2-19105F3C414C}">
      <dgm:prSet/>
      <dgm:spPr/>
      <dgm:t>
        <a:bodyPr/>
        <a:lstStyle/>
        <a:p>
          <a:endParaRPr lang="ru-RU"/>
        </a:p>
      </dgm:t>
    </dgm:pt>
    <dgm:pt modelId="{EF761D6E-AFC7-4057-9373-4F80818B8212}" type="sibTrans" cxnId="{0F9C018F-C674-48AA-A4F2-19105F3C414C}">
      <dgm:prSet/>
      <dgm:spPr/>
      <dgm:t>
        <a:bodyPr/>
        <a:lstStyle/>
        <a:p>
          <a:endParaRPr lang="ru-RU"/>
        </a:p>
      </dgm:t>
    </dgm:pt>
    <dgm:pt modelId="{076A5927-A52D-4459-84E1-FA91D8654A96}">
      <dgm:prSet/>
      <dgm:spPr/>
      <dgm:t>
        <a:bodyPr/>
        <a:lstStyle/>
        <a:p>
          <a:pPr rtl="0"/>
          <a:r>
            <a:rPr lang="ru-RU" dirty="0" smtClean="0"/>
            <a:t>Экспорт данных в различные форматы</a:t>
          </a:r>
          <a:endParaRPr lang="ru-RU" dirty="0"/>
        </a:p>
      </dgm:t>
    </dgm:pt>
    <dgm:pt modelId="{925645D3-0232-4904-BDED-D39DE9014C2A}" type="parTrans" cxnId="{89C38A73-2782-4937-9793-CF8A479BD671}">
      <dgm:prSet/>
      <dgm:spPr/>
      <dgm:t>
        <a:bodyPr/>
        <a:lstStyle/>
        <a:p>
          <a:endParaRPr lang="ru-RU"/>
        </a:p>
      </dgm:t>
    </dgm:pt>
    <dgm:pt modelId="{DD3DA4F8-DA0B-4963-A7C7-FF51197F5BFD}" type="sibTrans" cxnId="{89C38A73-2782-4937-9793-CF8A479BD671}">
      <dgm:prSet/>
      <dgm:spPr/>
      <dgm:t>
        <a:bodyPr/>
        <a:lstStyle/>
        <a:p>
          <a:endParaRPr lang="ru-RU"/>
        </a:p>
      </dgm:t>
    </dgm:pt>
    <dgm:pt modelId="{FADB37AE-B1E1-40C4-8A2E-A855D563A0A3}">
      <dgm:prSet/>
      <dgm:spPr/>
      <dgm:t>
        <a:bodyPr/>
        <a:lstStyle/>
        <a:p>
          <a:pPr rtl="0"/>
          <a:r>
            <a:rPr lang="ru-RU" b="1" dirty="0" smtClean="0"/>
            <a:t>Библиотека готовых анкет</a:t>
          </a:r>
          <a:endParaRPr lang="ru-RU" dirty="0"/>
        </a:p>
      </dgm:t>
    </dgm:pt>
    <dgm:pt modelId="{824332A4-E981-4909-B428-5A290562CFBE}" type="parTrans" cxnId="{93E27984-4C5B-41DB-A00C-63671956A0DF}">
      <dgm:prSet/>
      <dgm:spPr/>
      <dgm:t>
        <a:bodyPr/>
        <a:lstStyle/>
        <a:p>
          <a:endParaRPr lang="ru-RU"/>
        </a:p>
      </dgm:t>
    </dgm:pt>
    <dgm:pt modelId="{2E2EE2CA-E250-47F3-A1F8-B91B5B47A8AA}" type="sibTrans" cxnId="{93E27984-4C5B-41DB-A00C-63671956A0DF}">
      <dgm:prSet/>
      <dgm:spPr/>
      <dgm:t>
        <a:bodyPr/>
        <a:lstStyle/>
        <a:p>
          <a:endParaRPr lang="ru-RU"/>
        </a:p>
      </dgm:t>
    </dgm:pt>
    <dgm:pt modelId="{7757EE6D-47D1-4D1F-B7C0-AF1E41414B06}">
      <dgm:prSet/>
      <dgm:spPr/>
      <dgm:t>
        <a:bodyPr/>
        <a:lstStyle/>
        <a:p>
          <a:pPr rtl="0"/>
          <a:r>
            <a:rPr lang="ru-RU" dirty="0" smtClean="0"/>
            <a:t>Готовые решения (анкеты), которые можно быстро адаптировать под конкретные задачи</a:t>
          </a:r>
          <a:endParaRPr lang="ru-RU" dirty="0"/>
        </a:p>
      </dgm:t>
    </dgm:pt>
    <dgm:pt modelId="{F3CF3BDC-74D8-458C-A70F-F7E4D3B05F21}" type="parTrans" cxnId="{3AFDC2A3-BA27-47E4-A5A9-5A399920DE79}">
      <dgm:prSet/>
      <dgm:spPr/>
      <dgm:t>
        <a:bodyPr/>
        <a:lstStyle/>
        <a:p>
          <a:endParaRPr lang="ru-RU"/>
        </a:p>
      </dgm:t>
    </dgm:pt>
    <dgm:pt modelId="{A3E7C6AE-C723-455A-93F0-D005A141366E}" type="sibTrans" cxnId="{3AFDC2A3-BA27-47E4-A5A9-5A399920DE79}">
      <dgm:prSet/>
      <dgm:spPr/>
      <dgm:t>
        <a:bodyPr/>
        <a:lstStyle/>
        <a:p>
          <a:endParaRPr lang="ru-RU"/>
        </a:p>
      </dgm:t>
    </dgm:pt>
    <dgm:pt modelId="{4A82F40B-0223-458C-B074-19E88B52A055}">
      <dgm:prSet/>
      <dgm:spPr/>
      <dgm:t>
        <a:bodyPr/>
        <a:lstStyle/>
        <a:p>
          <a:pPr rtl="0"/>
          <a:r>
            <a:rPr lang="ru-RU" dirty="0" smtClean="0"/>
            <a:t>Создание анкет по индивидуальным требованиям</a:t>
          </a:r>
          <a:endParaRPr lang="ru-RU" dirty="0"/>
        </a:p>
      </dgm:t>
    </dgm:pt>
    <dgm:pt modelId="{555B9C0C-EF4B-4C0E-ABFB-8D287F23CA51}" type="parTrans" cxnId="{B7020739-BB14-4852-AA2E-B8A2137B895A}">
      <dgm:prSet/>
      <dgm:spPr/>
      <dgm:t>
        <a:bodyPr/>
        <a:lstStyle/>
        <a:p>
          <a:endParaRPr lang="ru-RU"/>
        </a:p>
      </dgm:t>
    </dgm:pt>
    <dgm:pt modelId="{9126C2D6-CAF3-4881-A4DC-55A5C8FBB876}" type="sibTrans" cxnId="{B7020739-BB14-4852-AA2E-B8A2137B895A}">
      <dgm:prSet/>
      <dgm:spPr/>
      <dgm:t>
        <a:bodyPr/>
        <a:lstStyle/>
        <a:p>
          <a:endParaRPr lang="ru-RU"/>
        </a:p>
      </dgm:t>
    </dgm:pt>
    <dgm:pt modelId="{F63DD857-BC78-4760-98B9-2390693AE27F}" type="pres">
      <dgm:prSet presAssocID="{5D8EF173-B24E-4F77-A6DA-0EEB95BB7E70}" presName="linear" presStyleCnt="0">
        <dgm:presLayoutVars>
          <dgm:dir/>
          <dgm:animLvl val="lvl"/>
          <dgm:resizeHandles val="exact"/>
        </dgm:presLayoutVars>
      </dgm:prSet>
      <dgm:spPr/>
    </dgm:pt>
    <dgm:pt modelId="{3F57AC38-70F3-4975-8A7F-EA8749A141B1}" type="pres">
      <dgm:prSet presAssocID="{A0180CFD-F3F2-47EC-A0B7-6C4D4A514AD9}" presName="parentLin" presStyleCnt="0"/>
      <dgm:spPr/>
    </dgm:pt>
    <dgm:pt modelId="{F8AFB459-01E7-4B7C-9A7A-658E9D97AF9D}" type="pres">
      <dgm:prSet presAssocID="{A0180CFD-F3F2-47EC-A0B7-6C4D4A514AD9}" presName="parentLeftMargin" presStyleLbl="node1" presStyleIdx="0" presStyleCnt="2"/>
      <dgm:spPr/>
    </dgm:pt>
    <dgm:pt modelId="{A2DC9435-316E-4207-9962-7FC73E57A753}" type="pres">
      <dgm:prSet presAssocID="{A0180CFD-F3F2-47EC-A0B7-6C4D4A514AD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79385A-EEFE-4738-90C4-B68B035F72A5}" type="pres">
      <dgm:prSet presAssocID="{A0180CFD-F3F2-47EC-A0B7-6C4D4A514AD9}" presName="negativeSpace" presStyleCnt="0"/>
      <dgm:spPr/>
    </dgm:pt>
    <dgm:pt modelId="{788082B9-2EC6-4655-A7AE-DDA867AC0DF4}" type="pres">
      <dgm:prSet presAssocID="{A0180CFD-F3F2-47EC-A0B7-6C4D4A514AD9}" presName="childText" presStyleLbl="conFgAcc1" presStyleIdx="0" presStyleCnt="2">
        <dgm:presLayoutVars>
          <dgm:bulletEnabled val="1"/>
        </dgm:presLayoutVars>
      </dgm:prSet>
      <dgm:spPr/>
    </dgm:pt>
    <dgm:pt modelId="{F598FDE2-6A19-486E-A26F-74574AD6AB33}" type="pres">
      <dgm:prSet presAssocID="{95A51B4F-CAE4-48D6-83C9-9EF3095A0D48}" presName="spaceBetweenRectangles" presStyleCnt="0"/>
      <dgm:spPr/>
    </dgm:pt>
    <dgm:pt modelId="{E7BE84A3-D6A0-4775-A3B8-CEFAD49F7663}" type="pres">
      <dgm:prSet presAssocID="{FADB37AE-B1E1-40C4-8A2E-A855D563A0A3}" presName="parentLin" presStyleCnt="0"/>
      <dgm:spPr/>
    </dgm:pt>
    <dgm:pt modelId="{F6AD571F-FAF6-447F-9137-B013BF3F7E36}" type="pres">
      <dgm:prSet presAssocID="{FADB37AE-B1E1-40C4-8A2E-A855D563A0A3}" presName="parentLeftMargin" presStyleLbl="node1" presStyleIdx="0" presStyleCnt="2"/>
      <dgm:spPr/>
    </dgm:pt>
    <dgm:pt modelId="{79D4A132-0F8E-4648-9BC5-11003B5E23E6}" type="pres">
      <dgm:prSet presAssocID="{FADB37AE-B1E1-40C4-8A2E-A855D563A0A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C7EBF3-15FC-4306-81B9-52CC45469817}" type="pres">
      <dgm:prSet presAssocID="{FADB37AE-B1E1-40C4-8A2E-A855D563A0A3}" presName="negativeSpace" presStyleCnt="0"/>
      <dgm:spPr/>
    </dgm:pt>
    <dgm:pt modelId="{3FBD53BB-7436-418D-AE19-D9DD275AC5C2}" type="pres">
      <dgm:prSet presAssocID="{FADB37AE-B1E1-40C4-8A2E-A855D563A0A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A55D1C70-48B3-4914-ADDF-3B5E5159F06E}" type="presOf" srcId="{4A82F40B-0223-458C-B074-19E88B52A055}" destId="{3FBD53BB-7436-418D-AE19-D9DD275AC5C2}" srcOrd="0" destOrd="1" presId="urn:microsoft.com/office/officeart/2005/8/layout/list1"/>
    <dgm:cxn modelId="{2B3DEA98-835F-4EE9-A210-662024C5DA5A}" type="presOf" srcId="{A0180CFD-F3F2-47EC-A0B7-6C4D4A514AD9}" destId="{F8AFB459-01E7-4B7C-9A7A-658E9D97AF9D}" srcOrd="0" destOrd="0" presId="urn:microsoft.com/office/officeart/2005/8/layout/list1"/>
    <dgm:cxn modelId="{19493578-ACE6-433B-938A-ACA3976C3885}" type="presOf" srcId="{7757EE6D-47D1-4D1F-B7C0-AF1E41414B06}" destId="{3FBD53BB-7436-418D-AE19-D9DD275AC5C2}" srcOrd="0" destOrd="0" presId="urn:microsoft.com/office/officeart/2005/8/layout/list1"/>
    <dgm:cxn modelId="{48F825EB-18F8-4CF7-AB22-97BCCF4536D3}" type="presOf" srcId="{076A5927-A52D-4459-84E1-FA91D8654A96}" destId="{788082B9-2EC6-4655-A7AE-DDA867AC0DF4}" srcOrd="0" destOrd="3" presId="urn:microsoft.com/office/officeart/2005/8/layout/list1"/>
    <dgm:cxn modelId="{5C9AF0D6-879D-4C4E-B369-A0ABD78DD848}" srcId="{5D8EF173-B24E-4F77-A6DA-0EEB95BB7E70}" destId="{A0180CFD-F3F2-47EC-A0B7-6C4D4A514AD9}" srcOrd="0" destOrd="0" parTransId="{9DDB3969-C07B-43BA-91C0-3A2AECA19C5E}" sibTransId="{95A51B4F-CAE4-48D6-83C9-9EF3095A0D48}"/>
    <dgm:cxn modelId="{AE7C98BE-83C6-4AAD-9F42-7C26E402C569}" type="presOf" srcId="{66E44B02-E19C-43CE-967A-F5AB0E21F973}" destId="{788082B9-2EC6-4655-A7AE-DDA867AC0DF4}" srcOrd="0" destOrd="1" presId="urn:microsoft.com/office/officeart/2005/8/layout/list1"/>
    <dgm:cxn modelId="{948E4805-194B-4B38-91B5-32025AF4A6AA}" type="presOf" srcId="{A0180CFD-F3F2-47EC-A0B7-6C4D4A514AD9}" destId="{A2DC9435-316E-4207-9962-7FC73E57A753}" srcOrd="1" destOrd="0" presId="urn:microsoft.com/office/officeart/2005/8/layout/list1"/>
    <dgm:cxn modelId="{CC61D6C7-0029-4262-895D-51CFDE74A435}" type="presOf" srcId="{FADB37AE-B1E1-40C4-8A2E-A855D563A0A3}" destId="{F6AD571F-FAF6-447F-9137-B013BF3F7E36}" srcOrd="0" destOrd="0" presId="urn:microsoft.com/office/officeart/2005/8/layout/list1"/>
    <dgm:cxn modelId="{3AFDC2A3-BA27-47E4-A5A9-5A399920DE79}" srcId="{FADB37AE-B1E1-40C4-8A2E-A855D563A0A3}" destId="{7757EE6D-47D1-4D1F-B7C0-AF1E41414B06}" srcOrd="0" destOrd="0" parTransId="{F3CF3BDC-74D8-458C-A70F-F7E4D3B05F21}" sibTransId="{A3E7C6AE-C723-455A-93F0-D005A141366E}"/>
    <dgm:cxn modelId="{6C30E006-173A-4882-B2CA-D6F2434DE549}" type="presOf" srcId="{5D8EF173-B24E-4F77-A6DA-0EEB95BB7E70}" destId="{F63DD857-BC78-4760-98B9-2390693AE27F}" srcOrd="0" destOrd="0" presId="urn:microsoft.com/office/officeart/2005/8/layout/list1"/>
    <dgm:cxn modelId="{93660078-9667-471F-911A-6121B93BF6B1}" type="presOf" srcId="{4A4AEC1B-8CB4-45AA-8823-CD51F3CB7493}" destId="{788082B9-2EC6-4655-A7AE-DDA867AC0DF4}" srcOrd="0" destOrd="2" presId="urn:microsoft.com/office/officeart/2005/8/layout/list1"/>
    <dgm:cxn modelId="{AFB11ED7-59A7-4A4D-A51F-38BCDD1AEF40}" srcId="{A0180CFD-F3F2-47EC-A0B7-6C4D4A514AD9}" destId="{66E44B02-E19C-43CE-967A-F5AB0E21F973}" srcOrd="1" destOrd="0" parTransId="{B6E8FE19-34D1-495F-9420-C9375C4504F4}" sibTransId="{DEE62C6D-DFEB-4041-8ACA-3F5003C0DF4E}"/>
    <dgm:cxn modelId="{8C2EEDD1-F43C-4C3F-BA79-B150488F4FCD}" srcId="{A0180CFD-F3F2-47EC-A0B7-6C4D4A514AD9}" destId="{6C154D6D-4855-4A46-8DE8-91BFA1E992C3}" srcOrd="0" destOrd="0" parTransId="{A9C90B24-4D1C-4C58-B46D-6935682C0A9C}" sibTransId="{DD568A85-8918-4649-8FFF-8A270E77161F}"/>
    <dgm:cxn modelId="{0F9C018F-C674-48AA-A4F2-19105F3C414C}" srcId="{A0180CFD-F3F2-47EC-A0B7-6C4D4A514AD9}" destId="{4A4AEC1B-8CB4-45AA-8823-CD51F3CB7493}" srcOrd="2" destOrd="0" parTransId="{8CBB1A4C-7EDD-4B4C-845F-34EF9E032BD5}" sibTransId="{EF761D6E-AFC7-4057-9373-4F80818B8212}"/>
    <dgm:cxn modelId="{8A3B41E1-93FB-4D1A-9C7A-24E5AFCCABF1}" type="presOf" srcId="{6C154D6D-4855-4A46-8DE8-91BFA1E992C3}" destId="{788082B9-2EC6-4655-A7AE-DDA867AC0DF4}" srcOrd="0" destOrd="0" presId="urn:microsoft.com/office/officeart/2005/8/layout/list1"/>
    <dgm:cxn modelId="{B7020739-BB14-4852-AA2E-B8A2137B895A}" srcId="{FADB37AE-B1E1-40C4-8A2E-A855D563A0A3}" destId="{4A82F40B-0223-458C-B074-19E88B52A055}" srcOrd="1" destOrd="0" parTransId="{555B9C0C-EF4B-4C0E-ABFB-8D287F23CA51}" sibTransId="{9126C2D6-CAF3-4881-A4DC-55A5C8FBB876}"/>
    <dgm:cxn modelId="{C62B07B6-8D19-4FBF-8211-B3313956DF46}" type="presOf" srcId="{FADB37AE-B1E1-40C4-8A2E-A855D563A0A3}" destId="{79D4A132-0F8E-4648-9BC5-11003B5E23E6}" srcOrd="1" destOrd="0" presId="urn:microsoft.com/office/officeart/2005/8/layout/list1"/>
    <dgm:cxn modelId="{89C38A73-2782-4937-9793-CF8A479BD671}" srcId="{A0180CFD-F3F2-47EC-A0B7-6C4D4A514AD9}" destId="{076A5927-A52D-4459-84E1-FA91D8654A96}" srcOrd="3" destOrd="0" parTransId="{925645D3-0232-4904-BDED-D39DE9014C2A}" sibTransId="{DD3DA4F8-DA0B-4963-A7C7-FF51197F5BFD}"/>
    <dgm:cxn modelId="{93E27984-4C5B-41DB-A00C-63671956A0DF}" srcId="{5D8EF173-B24E-4F77-A6DA-0EEB95BB7E70}" destId="{FADB37AE-B1E1-40C4-8A2E-A855D563A0A3}" srcOrd="1" destOrd="0" parTransId="{824332A4-E981-4909-B428-5A290562CFBE}" sibTransId="{2E2EE2CA-E250-47F3-A1F8-B91B5B47A8AA}"/>
    <dgm:cxn modelId="{8046CD94-E628-4D4A-8B84-79D2BD1227A4}" type="presParOf" srcId="{F63DD857-BC78-4760-98B9-2390693AE27F}" destId="{3F57AC38-70F3-4975-8A7F-EA8749A141B1}" srcOrd="0" destOrd="0" presId="urn:microsoft.com/office/officeart/2005/8/layout/list1"/>
    <dgm:cxn modelId="{41165B74-C19B-4E6F-8C6F-199EA43C11F9}" type="presParOf" srcId="{3F57AC38-70F3-4975-8A7F-EA8749A141B1}" destId="{F8AFB459-01E7-4B7C-9A7A-658E9D97AF9D}" srcOrd="0" destOrd="0" presId="urn:microsoft.com/office/officeart/2005/8/layout/list1"/>
    <dgm:cxn modelId="{55F36646-7B1B-4468-888A-8CE40B83CACE}" type="presParOf" srcId="{3F57AC38-70F3-4975-8A7F-EA8749A141B1}" destId="{A2DC9435-316E-4207-9962-7FC73E57A753}" srcOrd="1" destOrd="0" presId="urn:microsoft.com/office/officeart/2005/8/layout/list1"/>
    <dgm:cxn modelId="{19133479-067E-4CBF-A90A-1AA6ACD0E5C3}" type="presParOf" srcId="{F63DD857-BC78-4760-98B9-2390693AE27F}" destId="{6E79385A-EEFE-4738-90C4-B68B035F72A5}" srcOrd="1" destOrd="0" presId="urn:microsoft.com/office/officeart/2005/8/layout/list1"/>
    <dgm:cxn modelId="{4C21A838-B472-46F0-BED7-3DCF7857BB33}" type="presParOf" srcId="{F63DD857-BC78-4760-98B9-2390693AE27F}" destId="{788082B9-2EC6-4655-A7AE-DDA867AC0DF4}" srcOrd="2" destOrd="0" presId="urn:microsoft.com/office/officeart/2005/8/layout/list1"/>
    <dgm:cxn modelId="{9563516B-2FF1-43B1-A44C-36E375B6B30F}" type="presParOf" srcId="{F63DD857-BC78-4760-98B9-2390693AE27F}" destId="{F598FDE2-6A19-486E-A26F-74574AD6AB33}" srcOrd="3" destOrd="0" presId="urn:microsoft.com/office/officeart/2005/8/layout/list1"/>
    <dgm:cxn modelId="{41039EC2-C85A-41C9-A153-3714C728F128}" type="presParOf" srcId="{F63DD857-BC78-4760-98B9-2390693AE27F}" destId="{E7BE84A3-D6A0-4775-A3B8-CEFAD49F7663}" srcOrd="4" destOrd="0" presId="urn:microsoft.com/office/officeart/2005/8/layout/list1"/>
    <dgm:cxn modelId="{512F80D3-E703-4389-984F-B776E1141A74}" type="presParOf" srcId="{E7BE84A3-D6A0-4775-A3B8-CEFAD49F7663}" destId="{F6AD571F-FAF6-447F-9137-B013BF3F7E36}" srcOrd="0" destOrd="0" presId="urn:microsoft.com/office/officeart/2005/8/layout/list1"/>
    <dgm:cxn modelId="{EE0F7E75-8DA0-45B7-AF82-80184AD1D361}" type="presParOf" srcId="{E7BE84A3-D6A0-4775-A3B8-CEFAD49F7663}" destId="{79D4A132-0F8E-4648-9BC5-11003B5E23E6}" srcOrd="1" destOrd="0" presId="urn:microsoft.com/office/officeart/2005/8/layout/list1"/>
    <dgm:cxn modelId="{3ABF6D32-EC90-4AA9-B372-5453A894BE24}" type="presParOf" srcId="{F63DD857-BC78-4760-98B9-2390693AE27F}" destId="{E8C7EBF3-15FC-4306-81B9-52CC45469817}" srcOrd="5" destOrd="0" presId="urn:microsoft.com/office/officeart/2005/8/layout/list1"/>
    <dgm:cxn modelId="{8722CFA5-C9B8-49E9-B224-B4565E9EAC39}" type="presParOf" srcId="{F63DD857-BC78-4760-98B9-2390693AE27F}" destId="{3FBD53BB-7436-418D-AE19-D9DD275AC5C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8E18A8-D050-4F39-BE54-6A25F8CAE43E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FD3730-A57C-42B7-A023-83EF446B2102}">
      <dgm:prSet/>
      <dgm:spPr/>
      <dgm:t>
        <a:bodyPr/>
        <a:lstStyle/>
        <a:p>
          <a:pPr rtl="0"/>
          <a:r>
            <a:rPr lang="ru-RU" b="1" dirty="0" smtClean="0"/>
            <a:t>Возможности</a:t>
          </a:r>
          <a:endParaRPr lang="ru-RU" b="1" dirty="0"/>
        </a:p>
      </dgm:t>
    </dgm:pt>
    <dgm:pt modelId="{C8607932-0DB0-47C0-A55D-3CEE61C36FAA}" type="parTrans" cxnId="{FECA6DB5-AD96-4FA8-A58D-071ED6FDF8B5}">
      <dgm:prSet/>
      <dgm:spPr/>
      <dgm:t>
        <a:bodyPr/>
        <a:lstStyle/>
        <a:p>
          <a:endParaRPr lang="ru-RU"/>
        </a:p>
      </dgm:t>
    </dgm:pt>
    <dgm:pt modelId="{0F914CAF-61DE-4952-9622-706263256408}" type="sibTrans" cxnId="{FECA6DB5-AD96-4FA8-A58D-071ED6FDF8B5}">
      <dgm:prSet/>
      <dgm:spPr/>
      <dgm:t>
        <a:bodyPr/>
        <a:lstStyle/>
        <a:p>
          <a:endParaRPr lang="ru-RU"/>
        </a:p>
      </dgm:t>
    </dgm:pt>
    <dgm:pt modelId="{7DDB6DDA-916B-45A2-B1CA-71244CFE7426}">
      <dgm:prSet/>
      <dgm:spPr/>
      <dgm:t>
        <a:bodyPr/>
        <a:lstStyle/>
        <a:p>
          <a:pPr rtl="0"/>
          <a:r>
            <a:rPr lang="ru-RU" dirty="0" smtClean="0"/>
            <a:t>Ярлыки разделов</a:t>
          </a:r>
          <a:endParaRPr lang="ru-RU" dirty="0"/>
        </a:p>
      </dgm:t>
    </dgm:pt>
    <dgm:pt modelId="{0BEFF359-4B40-47E4-B8E1-B4995D9B4F0E}" type="parTrans" cxnId="{E11C82B6-8A98-4B5F-9514-F603B20B1369}">
      <dgm:prSet/>
      <dgm:spPr/>
      <dgm:t>
        <a:bodyPr/>
        <a:lstStyle/>
        <a:p>
          <a:endParaRPr lang="ru-RU"/>
        </a:p>
      </dgm:t>
    </dgm:pt>
    <dgm:pt modelId="{CFBDBBE6-65E1-479A-B6F2-5F3823B44B66}" type="sibTrans" cxnId="{E11C82B6-8A98-4B5F-9514-F603B20B1369}">
      <dgm:prSet/>
      <dgm:spPr/>
      <dgm:t>
        <a:bodyPr/>
        <a:lstStyle/>
        <a:p>
          <a:endParaRPr lang="ru-RU"/>
        </a:p>
      </dgm:t>
    </dgm:pt>
    <dgm:pt modelId="{84C53A19-CD8D-4C8B-9B74-0B3F993E0727}">
      <dgm:prSet/>
      <dgm:spPr/>
      <dgm:t>
        <a:bodyPr/>
        <a:lstStyle/>
        <a:p>
          <a:pPr rtl="0"/>
          <a:r>
            <a:rPr lang="ru-RU" dirty="0" smtClean="0"/>
            <a:t>Разрывы страниц</a:t>
          </a:r>
          <a:endParaRPr lang="ru-RU" dirty="0"/>
        </a:p>
      </dgm:t>
    </dgm:pt>
    <dgm:pt modelId="{6CDCF757-9E9E-48D9-9EB4-068304A24906}" type="parTrans" cxnId="{1B489F78-2067-4B65-AEE4-8EC446767635}">
      <dgm:prSet/>
      <dgm:spPr/>
      <dgm:t>
        <a:bodyPr/>
        <a:lstStyle/>
        <a:p>
          <a:endParaRPr lang="ru-RU"/>
        </a:p>
      </dgm:t>
    </dgm:pt>
    <dgm:pt modelId="{353BAC9C-5B28-4957-BFBF-74861A592C0E}" type="sibTrans" cxnId="{1B489F78-2067-4B65-AEE4-8EC446767635}">
      <dgm:prSet/>
      <dgm:spPr/>
      <dgm:t>
        <a:bodyPr/>
        <a:lstStyle/>
        <a:p>
          <a:endParaRPr lang="ru-RU"/>
        </a:p>
      </dgm:t>
    </dgm:pt>
    <dgm:pt modelId="{B3A89989-6338-4305-9D94-A909DB37988E}">
      <dgm:prSet/>
      <dgm:spPr/>
      <dgm:t>
        <a:bodyPr/>
        <a:lstStyle/>
        <a:p>
          <a:pPr rtl="0"/>
          <a:r>
            <a:rPr lang="ru-RU" dirty="0" smtClean="0"/>
            <a:t>Текстовые данные</a:t>
          </a:r>
          <a:endParaRPr lang="ru-RU" dirty="0"/>
        </a:p>
      </dgm:t>
    </dgm:pt>
    <dgm:pt modelId="{9827F6B1-9C9C-4F21-A408-54B945360E7D}" type="parTrans" cxnId="{390DBC23-9BB2-4E94-975F-7FC85401F11E}">
      <dgm:prSet/>
      <dgm:spPr/>
      <dgm:t>
        <a:bodyPr/>
        <a:lstStyle/>
        <a:p>
          <a:endParaRPr lang="ru-RU"/>
        </a:p>
      </dgm:t>
    </dgm:pt>
    <dgm:pt modelId="{3AA7CBC1-3FBD-4CF2-A6FE-68F46F152558}" type="sibTrans" cxnId="{390DBC23-9BB2-4E94-975F-7FC85401F11E}">
      <dgm:prSet/>
      <dgm:spPr/>
      <dgm:t>
        <a:bodyPr/>
        <a:lstStyle/>
        <a:p>
          <a:endParaRPr lang="ru-RU"/>
        </a:p>
      </dgm:t>
    </dgm:pt>
    <dgm:pt modelId="{BAC034CE-CCFC-4A2D-B588-64B7D582C62B}">
      <dgm:prSet/>
      <dgm:spPr/>
      <dgm:t>
        <a:bodyPr/>
        <a:lstStyle/>
        <a:p>
          <a:pPr rtl="0"/>
          <a:r>
            <a:rPr lang="ru-RU" dirty="0" smtClean="0"/>
            <a:t>Числовые данные (целое число, десятичная дробь)</a:t>
          </a:r>
          <a:endParaRPr lang="ru-RU" dirty="0"/>
        </a:p>
      </dgm:t>
    </dgm:pt>
    <dgm:pt modelId="{C5D69EC6-3083-4F69-A172-9487F7DF0622}" type="parTrans" cxnId="{1FB4CD5E-5D2D-4705-8507-865AFF67BFA2}">
      <dgm:prSet/>
      <dgm:spPr/>
      <dgm:t>
        <a:bodyPr/>
        <a:lstStyle/>
        <a:p>
          <a:endParaRPr lang="ru-RU"/>
        </a:p>
      </dgm:t>
    </dgm:pt>
    <dgm:pt modelId="{E4A71AF6-6545-4C3E-8FC9-D4AF0C6B0DA8}" type="sibTrans" cxnId="{1FB4CD5E-5D2D-4705-8507-865AFF67BFA2}">
      <dgm:prSet/>
      <dgm:spPr/>
      <dgm:t>
        <a:bodyPr/>
        <a:lstStyle/>
        <a:p>
          <a:endParaRPr lang="ru-RU"/>
        </a:p>
      </dgm:t>
    </dgm:pt>
    <dgm:pt modelId="{477F179A-FAC8-4F0D-89E9-E3342757B647}">
      <dgm:prSet/>
      <dgm:spPr/>
      <dgm:t>
        <a:bodyPr/>
        <a:lstStyle/>
        <a:p>
          <a:pPr rtl="0"/>
          <a:r>
            <a:rPr lang="ru-RU" dirty="0" smtClean="0"/>
            <a:t>Дата и время</a:t>
          </a:r>
          <a:endParaRPr lang="ru-RU" dirty="0"/>
        </a:p>
      </dgm:t>
    </dgm:pt>
    <dgm:pt modelId="{F9CFBBD1-CD36-42DA-97D8-BB24AE4E9F13}" type="parTrans" cxnId="{7200904D-F90E-422F-8E65-8C954F634461}">
      <dgm:prSet/>
      <dgm:spPr/>
      <dgm:t>
        <a:bodyPr/>
        <a:lstStyle/>
        <a:p>
          <a:endParaRPr lang="ru-RU"/>
        </a:p>
      </dgm:t>
    </dgm:pt>
    <dgm:pt modelId="{30F40EFF-E89E-4393-B95E-BE97464FD2AC}" type="sibTrans" cxnId="{7200904D-F90E-422F-8E65-8C954F634461}">
      <dgm:prSet/>
      <dgm:spPr/>
      <dgm:t>
        <a:bodyPr/>
        <a:lstStyle/>
        <a:p>
          <a:endParaRPr lang="ru-RU"/>
        </a:p>
      </dgm:t>
    </dgm:pt>
    <dgm:pt modelId="{56D61739-4D8F-4C54-8D76-EDD06C905B67}">
      <dgm:prSet/>
      <dgm:spPr/>
      <dgm:t>
        <a:bodyPr/>
        <a:lstStyle/>
        <a:p>
          <a:pPr rtl="0"/>
          <a:r>
            <a:rPr lang="ru-RU" dirty="0" smtClean="0"/>
            <a:t>Ответы с одинарным выбором</a:t>
          </a:r>
          <a:endParaRPr lang="ru-RU" dirty="0"/>
        </a:p>
      </dgm:t>
    </dgm:pt>
    <dgm:pt modelId="{44E25E03-AC67-4210-AC8F-823C02BDF3DF}" type="parTrans" cxnId="{1890BB4E-DFD8-4842-9164-75D4BD46371D}">
      <dgm:prSet/>
      <dgm:spPr/>
      <dgm:t>
        <a:bodyPr/>
        <a:lstStyle/>
        <a:p>
          <a:endParaRPr lang="ru-RU"/>
        </a:p>
      </dgm:t>
    </dgm:pt>
    <dgm:pt modelId="{D7DF5D98-40E9-4D45-A3C4-8767AC148E0D}" type="sibTrans" cxnId="{1890BB4E-DFD8-4842-9164-75D4BD46371D}">
      <dgm:prSet/>
      <dgm:spPr/>
      <dgm:t>
        <a:bodyPr/>
        <a:lstStyle/>
        <a:p>
          <a:endParaRPr lang="ru-RU"/>
        </a:p>
      </dgm:t>
    </dgm:pt>
    <dgm:pt modelId="{ABA99CF0-5F48-4B38-95FA-152B30E73595}">
      <dgm:prSet/>
      <dgm:spPr/>
      <dgm:t>
        <a:bodyPr/>
        <a:lstStyle/>
        <a:p>
          <a:pPr rtl="0"/>
          <a:r>
            <a:rPr lang="ru-RU" dirty="0" smtClean="0"/>
            <a:t>Ответы с множественным выбором</a:t>
          </a:r>
          <a:endParaRPr lang="ru-RU" dirty="0"/>
        </a:p>
      </dgm:t>
    </dgm:pt>
    <dgm:pt modelId="{606BD28B-6C13-40C9-A2CE-46759053F748}" type="parTrans" cxnId="{4411332A-3D9D-4DB3-9B57-178FB89AA393}">
      <dgm:prSet/>
      <dgm:spPr/>
      <dgm:t>
        <a:bodyPr/>
        <a:lstStyle/>
        <a:p>
          <a:endParaRPr lang="ru-RU"/>
        </a:p>
      </dgm:t>
    </dgm:pt>
    <dgm:pt modelId="{02D5FB0F-CB32-4AA8-A87B-8A59123BE5ED}" type="sibTrans" cxnId="{4411332A-3D9D-4DB3-9B57-178FB89AA393}">
      <dgm:prSet/>
      <dgm:spPr/>
      <dgm:t>
        <a:bodyPr/>
        <a:lstStyle/>
        <a:p>
          <a:endParaRPr lang="ru-RU"/>
        </a:p>
      </dgm:t>
    </dgm:pt>
    <dgm:pt modelId="{352EC48D-6580-438D-8B2C-46C2E3150152}">
      <dgm:prSet/>
      <dgm:spPr/>
      <dgm:t>
        <a:bodyPr/>
        <a:lstStyle/>
        <a:p>
          <a:pPr rtl="0"/>
          <a:r>
            <a:rPr lang="ru-RU" dirty="0" smtClean="0"/>
            <a:t>Оценки категории</a:t>
          </a:r>
          <a:endParaRPr lang="ru-RU" dirty="0"/>
        </a:p>
      </dgm:t>
    </dgm:pt>
    <dgm:pt modelId="{D2454553-25D7-46F7-A8C9-02CFB2F08C4D}" type="parTrans" cxnId="{05CED2CC-25B1-45D0-A82A-6F8494A332DE}">
      <dgm:prSet/>
      <dgm:spPr/>
      <dgm:t>
        <a:bodyPr/>
        <a:lstStyle/>
        <a:p>
          <a:endParaRPr lang="ru-RU"/>
        </a:p>
      </dgm:t>
    </dgm:pt>
    <dgm:pt modelId="{31F8366E-3A90-40EB-835B-80A6E499BCCB}" type="sibTrans" cxnId="{05CED2CC-25B1-45D0-A82A-6F8494A332DE}">
      <dgm:prSet/>
      <dgm:spPr/>
      <dgm:t>
        <a:bodyPr/>
        <a:lstStyle/>
        <a:p>
          <a:endParaRPr lang="ru-RU"/>
        </a:p>
      </dgm:t>
    </dgm:pt>
    <dgm:pt modelId="{10986EC5-5C77-4637-8501-533D0037D77B}">
      <dgm:prSet/>
      <dgm:spPr/>
      <dgm:t>
        <a:bodyPr/>
        <a:lstStyle/>
        <a:p>
          <a:pPr rtl="0"/>
          <a:r>
            <a:rPr lang="ru-RU" dirty="0" smtClean="0"/>
            <a:t>Справочные таблицы (</a:t>
          </a:r>
          <a:r>
            <a:rPr lang="ru-RU" dirty="0" err="1" smtClean="0"/>
            <a:t>Excel</a:t>
          </a:r>
          <a:r>
            <a:rPr lang="ru-RU" dirty="0" smtClean="0"/>
            <a:t>, CSV)</a:t>
          </a:r>
          <a:endParaRPr lang="ru-RU" dirty="0"/>
        </a:p>
      </dgm:t>
    </dgm:pt>
    <dgm:pt modelId="{8DC073D7-DAF8-4D66-931A-2CB1CB29678D}" type="parTrans" cxnId="{94ECA306-9193-4674-BCA6-0875E25BE5A1}">
      <dgm:prSet/>
      <dgm:spPr/>
      <dgm:t>
        <a:bodyPr/>
        <a:lstStyle/>
        <a:p>
          <a:endParaRPr lang="ru-RU"/>
        </a:p>
      </dgm:t>
    </dgm:pt>
    <dgm:pt modelId="{6227DEE1-8336-4188-8A74-DE16495F9103}" type="sibTrans" cxnId="{94ECA306-9193-4674-BCA6-0875E25BE5A1}">
      <dgm:prSet/>
      <dgm:spPr/>
      <dgm:t>
        <a:bodyPr/>
        <a:lstStyle/>
        <a:p>
          <a:endParaRPr lang="ru-RU"/>
        </a:p>
      </dgm:t>
    </dgm:pt>
    <dgm:pt modelId="{5DE0291E-66BE-40EF-BC59-75DBE0B5D458}">
      <dgm:prSet/>
      <dgm:spPr/>
      <dgm:t>
        <a:bodyPr/>
        <a:lstStyle/>
        <a:p>
          <a:pPr rtl="0"/>
          <a:r>
            <a:rPr lang="ru-RU" dirty="0" smtClean="0"/>
            <a:t>Сетчатые таблицы</a:t>
          </a:r>
          <a:endParaRPr lang="ru-RU" dirty="0"/>
        </a:p>
      </dgm:t>
    </dgm:pt>
    <dgm:pt modelId="{DA6BEE52-E0C2-430E-BC6A-8C02BC588FDD}" type="parTrans" cxnId="{B2BB6E3F-C15C-49FE-BC83-22E9B8AD882D}">
      <dgm:prSet/>
      <dgm:spPr/>
      <dgm:t>
        <a:bodyPr/>
        <a:lstStyle/>
        <a:p>
          <a:endParaRPr lang="ru-RU"/>
        </a:p>
      </dgm:t>
    </dgm:pt>
    <dgm:pt modelId="{9E35ADEC-1679-4720-BCD7-E780A83162C0}" type="sibTrans" cxnId="{B2BB6E3F-C15C-49FE-BC83-22E9B8AD882D}">
      <dgm:prSet/>
      <dgm:spPr/>
      <dgm:t>
        <a:bodyPr/>
        <a:lstStyle/>
        <a:p>
          <a:endParaRPr lang="ru-RU"/>
        </a:p>
      </dgm:t>
    </dgm:pt>
    <dgm:pt modelId="{CDDA47DB-7109-45B5-AB48-FFBF3DD3E029}">
      <dgm:prSet/>
      <dgm:spPr/>
      <dgm:t>
        <a:bodyPr/>
        <a:lstStyle/>
        <a:p>
          <a:pPr rtl="0"/>
          <a:r>
            <a:rPr lang="ru-RU" dirty="0" smtClean="0"/>
            <a:t>Расчеты</a:t>
          </a:r>
          <a:endParaRPr lang="ru-RU" dirty="0"/>
        </a:p>
      </dgm:t>
    </dgm:pt>
    <dgm:pt modelId="{2DF5F47B-3A9B-4C9D-953F-67660113B8C3}" type="parTrans" cxnId="{DF164303-8A7E-46D7-A5AD-541EC8511ED9}">
      <dgm:prSet/>
      <dgm:spPr/>
      <dgm:t>
        <a:bodyPr/>
        <a:lstStyle/>
        <a:p>
          <a:endParaRPr lang="ru-RU"/>
        </a:p>
      </dgm:t>
    </dgm:pt>
    <dgm:pt modelId="{DC5D4916-6B23-4A2E-B6C5-ED7AEAF18B29}" type="sibTrans" cxnId="{DF164303-8A7E-46D7-A5AD-541EC8511ED9}">
      <dgm:prSet/>
      <dgm:spPr/>
      <dgm:t>
        <a:bodyPr/>
        <a:lstStyle/>
        <a:p>
          <a:endParaRPr lang="ru-RU"/>
        </a:p>
      </dgm:t>
    </dgm:pt>
    <dgm:pt modelId="{84E072DF-5047-4227-80BF-801C370628BF}">
      <dgm:prSet/>
      <dgm:spPr/>
      <dgm:t>
        <a:bodyPr/>
        <a:lstStyle/>
        <a:p>
          <a:pPr rtl="0"/>
          <a:r>
            <a:rPr lang="ru-RU" dirty="0" smtClean="0"/>
            <a:t>GPS-координаты</a:t>
          </a:r>
          <a:endParaRPr lang="ru-RU" dirty="0"/>
        </a:p>
      </dgm:t>
    </dgm:pt>
    <dgm:pt modelId="{D89315E8-5866-4029-A4D2-D547E264DBA3}" type="parTrans" cxnId="{D295999E-71E7-4179-9C98-FAD4C80178C5}">
      <dgm:prSet/>
      <dgm:spPr/>
      <dgm:t>
        <a:bodyPr/>
        <a:lstStyle/>
        <a:p>
          <a:endParaRPr lang="ru-RU"/>
        </a:p>
      </dgm:t>
    </dgm:pt>
    <dgm:pt modelId="{1A8A22F8-1A13-4E8E-9357-F93CE690AA27}" type="sibTrans" cxnId="{D295999E-71E7-4179-9C98-FAD4C80178C5}">
      <dgm:prSet/>
      <dgm:spPr/>
      <dgm:t>
        <a:bodyPr/>
        <a:lstStyle/>
        <a:p>
          <a:endParaRPr lang="ru-RU"/>
        </a:p>
      </dgm:t>
    </dgm:pt>
    <dgm:pt modelId="{60A22CA1-84A9-4610-8F8A-8CAEC97AEEFA}">
      <dgm:prSet/>
      <dgm:spPr/>
      <dgm:t>
        <a:bodyPr/>
        <a:lstStyle/>
        <a:p>
          <a:pPr rtl="0"/>
          <a:r>
            <a:rPr lang="ru-RU" dirty="0" smtClean="0"/>
            <a:t>Подписи</a:t>
          </a:r>
          <a:endParaRPr lang="ru-RU" dirty="0"/>
        </a:p>
      </dgm:t>
    </dgm:pt>
    <dgm:pt modelId="{F86EA953-E526-4C0C-AE25-A6309F8339C1}" type="parTrans" cxnId="{93759C1C-FE03-4713-A353-69E5FA465863}">
      <dgm:prSet/>
      <dgm:spPr/>
      <dgm:t>
        <a:bodyPr/>
        <a:lstStyle/>
        <a:p>
          <a:endParaRPr lang="ru-RU"/>
        </a:p>
      </dgm:t>
    </dgm:pt>
    <dgm:pt modelId="{CD4C30B1-5E85-4E38-8A6D-CA02F34ACC76}" type="sibTrans" cxnId="{93759C1C-FE03-4713-A353-69E5FA465863}">
      <dgm:prSet/>
      <dgm:spPr/>
      <dgm:t>
        <a:bodyPr/>
        <a:lstStyle/>
        <a:p>
          <a:endParaRPr lang="ru-RU"/>
        </a:p>
      </dgm:t>
    </dgm:pt>
    <dgm:pt modelId="{4EE73F0E-9DF2-49AB-8BC5-D6BF57C9A85A}">
      <dgm:prSet/>
      <dgm:spPr/>
      <dgm:t>
        <a:bodyPr/>
        <a:lstStyle/>
        <a:p>
          <a:pPr rtl="0"/>
          <a:r>
            <a:rPr lang="ru-RU" dirty="0" smtClean="0"/>
            <a:t>Эскизные рисунки</a:t>
          </a:r>
          <a:endParaRPr lang="ru-RU" dirty="0"/>
        </a:p>
      </dgm:t>
    </dgm:pt>
    <dgm:pt modelId="{608839B5-3024-4B70-9661-F7677AA0B42E}" type="parTrans" cxnId="{F30FF3F2-AFF2-4A69-9363-1AF40EFB5117}">
      <dgm:prSet/>
      <dgm:spPr/>
      <dgm:t>
        <a:bodyPr/>
        <a:lstStyle/>
        <a:p>
          <a:endParaRPr lang="ru-RU"/>
        </a:p>
      </dgm:t>
    </dgm:pt>
    <dgm:pt modelId="{A0098EAC-146D-47DE-AA5B-AE42FC6593B0}" type="sibTrans" cxnId="{F30FF3F2-AFF2-4A69-9363-1AF40EFB5117}">
      <dgm:prSet/>
      <dgm:spPr/>
      <dgm:t>
        <a:bodyPr/>
        <a:lstStyle/>
        <a:p>
          <a:endParaRPr lang="ru-RU"/>
        </a:p>
      </dgm:t>
    </dgm:pt>
    <dgm:pt modelId="{15D51BAE-ABE5-48EE-B57D-E2C6225D5F04}">
      <dgm:prSet/>
      <dgm:spPr/>
      <dgm:t>
        <a:bodyPr/>
        <a:lstStyle/>
        <a:p>
          <a:pPr rtl="0"/>
          <a:r>
            <a:rPr lang="ru-RU" dirty="0" smtClean="0"/>
            <a:t>Фотоизображения (с наложением эскиза)</a:t>
          </a:r>
          <a:endParaRPr lang="ru-RU" dirty="0"/>
        </a:p>
      </dgm:t>
    </dgm:pt>
    <dgm:pt modelId="{44110D0A-6108-4093-A9DF-5B814F18E7A2}" type="parTrans" cxnId="{8C7D8DEC-09DD-407D-8B27-BF1AC752CA03}">
      <dgm:prSet/>
      <dgm:spPr/>
      <dgm:t>
        <a:bodyPr/>
        <a:lstStyle/>
        <a:p>
          <a:endParaRPr lang="ru-RU"/>
        </a:p>
      </dgm:t>
    </dgm:pt>
    <dgm:pt modelId="{16A2B6B6-70A2-464D-86C7-72708BC5E470}" type="sibTrans" cxnId="{8C7D8DEC-09DD-407D-8B27-BF1AC752CA03}">
      <dgm:prSet/>
      <dgm:spPr/>
      <dgm:t>
        <a:bodyPr/>
        <a:lstStyle/>
        <a:p>
          <a:endParaRPr lang="ru-RU"/>
        </a:p>
      </dgm:t>
    </dgm:pt>
    <dgm:pt modelId="{8B0E740C-6FAB-46F4-B96F-22D0FF1042C7}">
      <dgm:prSet/>
      <dgm:spPr/>
      <dgm:t>
        <a:bodyPr/>
        <a:lstStyle/>
        <a:p>
          <a:pPr rtl="0"/>
          <a:r>
            <a:rPr lang="ru-RU" dirty="0" smtClean="0"/>
            <a:t>Видеоклипы</a:t>
          </a:r>
          <a:endParaRPr lang="ru-RU" dirty="0"/>
        </a:p>
      </dgm:t>
    </dgm:pt>
    <dgm:pt modelId="{FB13B49C-56AE-4EA8-B209-44BE78DE0A72}" type="parTrans" cxnId="{48E712E9-C333-49DC-9EBB-F273498E3E16}">
      <dgm:prSet/>
      <dgm:spPr/>
      <dgm:t>
        <a:bodyPr/>
        <a:lstStyle/>
        <a:p>
          <a:endParaRPr lang="ru-RU"/>
        </a:p>
      </dgm:t>
    </dgm:pt>
    <dgm:pt modelId="{F2358C66-BFDA-4CC1-9AE1-85BF1ABEBB6F}" type="sibTrans" cxnId="{48E712E9-C333-49DC-9EBB-F273498E3E16}">
      <dgm:prSet/>
      <dgm:spPr/>
      <dgm:t>
        <a:bodyPr/>
        <a:lstStyle/>
        <a:p>
          <a:endParaRPr lang="ru-RU"/>
        </a:p>
      </dgm:t>
    </dgm:pt>
    <dgm:pt modelId="{82DEC33A-E25A-422C-B8C9-917E9E788E86}">
      <dgm:prSet/>
      <dgm:spPr/>
      <dgm:t>
        <a:bodyPr/>
        <a:lstStyle/>
        <a:p>
          <a:pPr rtl="0"/>
          <a:r>
            <a:rPr lang="ru-RU" dirty="0" smtClean="0"/>
            <a:t>Звуковые примечания</a:t>
          </a:r>
          <a:endParaRPr lang="ru-RU" dirty="0"/>
        </a:p>
      </dgm:t>
    </dgm:pt>
    <dgm:pt modelId="{22FC80A8-07BE-44E7-9E40-F5AC1A836812}" type="parTrans" cxnId="{CE24A453-F330-4B41-A0EC-48B724CF3EFD}">
      <dgm:prSet/>
      <dgm:spPr/>
      <dgm:t>
        <a:bodyPr/>
        <a:lstStyle/>
        <a:p>
          <a:endParaRPr lang="ru-RU"/>
        </a:p>
      </dgm:t>
    </dgm:pt>
    <dgm:pt modelId="{9BFA409B-8B90-429E-AC64-0A74BBDF5CDF}" type="sibTrans" cxnId="{CE24A453-F330-4B41-A0EC-48B724CF3EFD}">
      <dgm:prSet/>
      <dgm:spPr/>
      <dgm:t>
        <a:bodyPr/>
        <a:lstStyle/>
        <a:p>
          <a:endParaRPr lang="ru-RU"/>
        </a:p>
      </dgm:t>
    </dgm:pt>
    <dgm:pt modelId="{47787172-0A49-4108-9CBD-7D72AE8725A7}">
      <dgm:prSet/>
      <dgm:spPr/>
      <dgm:t>
        <a:bodyPr/>
        <a:lstStyle/>
        <a:p>
          <a:pPr rtl="0"/>
          <a:r>
            <a:rPr lang="ru-RU" dirty="0" err="1" smtClean="0"/>
            <a:t>Штрих-коды</a:t>
          </a:r>
          <a:r>
            <a:rPr lang="ru-RU" dirty="0" smtClean="0"/>
            <a:t> </a:t>
          </a:r>
          <a:endParaRPr lang="ru-RU" dirty="0"/>
        </a:p>
      </dgm:t>
    </dgm:pt>
    <dgm:pt modelId="{7404E890-70D3-4082-A339-2A37788B069D}" type="parTrans" cxnId="{4C398E54-7EF4-4F92-8905-346EE11630C6}">
      <dgm:prSet/>
      <dgm:spPr/>
      <dgm:t>
        <a:bodyPr/>
        <a:lstStyle/>
        <a:p>
          <a:endParaRPr lang="ru-RU"/>
        </a:p>
      </dgm:t>
    </dgm:pt>
    <dgm:pt modelId="{E302F8E5-AA20-40A9-882A-B9AAF911B09E}" type="sibTrans" cxnId="{4C398E54-7EF4-4F92-8905-346EE11630C6}">
      <dgm:prSet/>
      <dgm:spPr/>
      <dgm:t>
        <a:bodyPr/>
        <a:lstStyle/>
        <a:p>
          <a:endParaRPr lang="ru-RU"/>
        </a:p>
      </dgm:t>
    </dgm:pt>
    <dgm:pt modelId="{4D091360-7786-4344-9763-506850AA64D5}">
      <dgm:prSet/>
      <dgm:spPr/>
      <dgm:t>
        <a:bodyPr/>
        <a:lstStyle/>
        <a:p>
          <a:pPr rtl="0"/>
          <a:r>
            <a:rPr lang="ru-RU" dirty="0" smtClean="0"/>
            <a:t>Согласования</a:t>
          </a:r>
          <a:endParaRPr lang="ru-RU" dirty="0"/>
        </a:p>
      </dgm:t>
    </dgm:pt>
    <dgm:pt modelId="{3E9FF42C-36B4-4E3D-806F-F9C72747843C}" type="parTrans" cxnId="{AF8A161D-052C-4098-9F75-F648FB67EC8A}">
      <dgm:prSet/>
      <dgm:spPr/>
      <dgm:t>
        <a:bodyPr/>
        <a:lstStyle/>
        <a:p>
          <a:endParaRPr lang="ru-RU"/>
        </a:p>
      </dgm:t>
    </dgm:pt>
    <dgm:pt modelId="{6093004C-BBDA-417F-A331-9A5EBF562913}" type="sibTrans" cxnId="{AF8A161D-052C-4098-9F75-F648FB67EC8A}">
      <dgm:prSet/>
      <dgm:spPr/>
      <dgm:t>
        <a:bodyPr/>
        <a:lstStyle/>
        <a:p>
          <a:endParaRPr lang="ru-RU"/>
        </a:p>
      </dgm:t>
    </dgm:pt>
    <dgm:pt modelId="{93113AB8-643E-453B-8478-8309E55B9DC3}">
      <dgm:prSet/>
      <dgm:spPr/>
      <dgm:t>
        <a:bodyPr/>
        <a:lstStyle/>
        <a:p>
          <a:pPr rtl="0"/>
          <a:r>
            <a:rPr lang="ru-RU" b="1" dirty="0" smtClean="0"/>
            <a:t>Расширенные возможности</a:t>
          </a:r>
          <a:endParaRPr lang="ru-RU" dirty="0"/>
        </a:p>
      </dgm:t>
    </dgm:pt>
    <dgm:pt modelId="{77B35CF6-48C3-4E73-9E22-B850DD060C15}" type="parTrans" cxnId="{219BCC4E-823A-4C4C-A0F9-AEE1CE894C2D}">
      <dgm:prSet/>
      <dgm:spPr/>
      <dgm:t>
        <a:bodyPr/>
        <a:lstStyle/>
        <a:p>
          <a:endParaRPr lang="ru-RU"/>
        </a:p>
      </dgm:t>
    </dgm:pt>
    <dgm:pt modelId="{163ADF6F-9BFE-4D06-8CEC-7A49D9F7BDC6}" type="sibTrans" cxnId="{219BCC4E-823A-4C4C-A0F9-AEE1CE894C2D}">
      <dgm:prSet/>
      <dgm:spPr/>
      <dgm:t>
        <a:bodyPr/>
        <a:lstStyle/>
        <a:p>
          <a:endParaRPr lang="ru-RU"/>
        </a:p>
      </dgm:t>
    </dgm:pt>
    <dgm:pt modelId="{582F576B-0CFE-4415-A3AB-CD19F590AEBE}">
      <dgm:prSet/>
      <dgm:spPr/>
      <dgm:t>
        <a:bodyPr/>
        <a:lstStyle/>
        <a:p>
          <a:pPr rtl="0"/>
          <a:r>
            <a:rPr lang="ru-RU" dirty="0" smtClean="0"/>
            <a:t>Определение нескольких вопросов как «обязательных»</a:t>
          </a:r>
          <a:endParaRPr lang="ru-RU" dirty="0"/>
        </a:p>
      </dgm:t>
    </dgm:pt>
    <dgm:pt modelId="{A0888130-9DF4-47A9-8DC4-D1F3C4518B50}" type="parTrans" cxnId="{A88F25BB-65A9-41AF-836F-F0FC377EC946}">
      <dgm:prSet/>
      <dgm:spPr/>
      <dgm:t>
        <a:bodyPr/>
        <a:lstStyle/>
        <a:p>
          <a:endParaRPr lang="ru-RU"/>
        </a:p>
      </dgm:t>
    </dgm:pt>
    <dgm:pt modelId="{4816ACA1-AC2E-4556-B4B4-133D7B20FA56}" type="sibTrans" cxnId="{A88F25BB-65A9-41AF-836F-F0FC377EC946}">
      <dgm:prSet/>
      <dgm:spPr/>
      <dgm:t>
        <a:bodyPr/>
        <a:lstStyle/>
        <a:p>
          <a:endParaRPr lang="ru-RU"/>
        </a:p>
      </dgm:t>
    </dgm:pt>
    <dgm:pt modelId="{FF9545B3-EA9D-4C11-8BF1-04914B079511}">
      <dgm:prSet/>
      <dgm:spPr/>
      <dgm:t>
        <a:bodyPr/>
        <a:lstStyle/>
        <a:p>
          <a:pPr rtl="0"/>
          <a:r>
            <a:rPr lang="ru-RU" dirty="0" smtClean="0"/>
            <a:t>Определение параметров ответа «по умолчанию»</a:t>
          </a:r>
          <a:endParaRPr lang="ru-RU" dirty="0"/>
        </a:p>
      </dgm:t>
    </dgm:pt>
    <dgm:pt modelId="{654B477E-C602-4C9E-B0F3-104B3015F1DE}" type="parTrans" cxnId="{E9355356-69DA-41B3-82A5-08815FA682F2}">
      <dgm:prSet/>
      <dgm:spPr/>
      <dgm:t>
        <a:bodyPr/>
        <a:lstStyle/>
        <a:p>
          <a:endParaRPr lang="ru-RU"/>
        </a:p>
      </dgm:t>
    </dgm:pt>
    <dgm:pt modelId="{7E2D2732-E73B-4C66-8EBC-43E5F18A2248}" type="sibTrans" cxnId="{E9355356-69DA-41B3-82A5-08815FA682F2}">
      <dgm:prSet/>
      <dgm:spPr/>
      <dgm:t>
        <a:bodyPr/>
        <a:lstStyle/>
        <a:p>
          <a:endParaRPr lang="ru-RU"/>
        </a:p>
      </dgm:t>
    </dgm:pt>
    <dgm:pt modelId="{0A273A2E-EF0F-4B93-BCFA-87CC1482F02A}">
      <dgm:prSet/>
      <dgm:spPr/>
      <dgm:t>
        <a:bodyPr/>
        <a:lstStyle/>
        <a:p>
          <a:pPr rtl="0"/>
          <a:r>
            <a:rPr lang="ru-RU" dirty="0" smtClean="0"/>
            <a:t>Установка параметров «запоминания» ответа</a:t>
          </a:r>
          <a:endParaRPr lang="ru-RU" dirty="0"/>
        </a:p>
      </dgm:t>
    </dgm:pt>
    <dgm:pt modelId="{E65B8CF2-7FB0-416E-AFAA-050AB94950A6}" type="parTrans" cxnId="{766CD733-D9CA-41DF-A908-D6A8DAB6CFF1}">
      <dgm:prSet/>
      <dgm:spPr/>
      <dgm:t>
        <a:bodyPr/>
        <a:lstStyle/>
        <a:p>
          <a:endParaRPr lang="ru-RU"/>
        </a:p>
      </dgm:t>
    </dgm:pt>
    <dgm:pt modelId="{89FCDC6D-EC5A-4F2A-861B-6CCB14F74977}" type="sibTrans" cxnId="{766CD733-D9CA-41DF-A908-D6A8DAB6CFF1}">
      <dgm:prSet/>
      <dgm:spPr/>
      <dgm:t>
        <a:bodyPr/>
        <a:lstStyle/>
        <a:p>
          <a:endParaRPr lang="ru-RU"/>
        </a:p>
      </dgm:t>
    </dgm:pt>
    <dgm:pt modelId="{DF6BFC41-F71F-48C3-B1CB-3C5A29B13927}">
      <dgm:prSet/>
      <dgm:spPr/>
      <dgm:t>
        <a:bodyPr/>
        <a:lstStyle/>
        <a:p>
          <a:pPr rtl="0"/>
          <a:r>
            <a:rPr lang="ru-RU" dirty="0" smtClean="0"/>
            <a:t>Повторяющиеся разделы</a:t>
          </a:r>
          <a:endParaRPr lang="ru-RU" dirty="0"/>
        </a:p>
      </dgm:t>
    </dgm:pt>
    <dgm:pt modelId="{720885EA-8985-41C3-9C76-02F9BAD497C4}" type="parTrans" cxnId="{22B70679-C6BE-4076-9BD5-488229672767}">
      <dgm:prSet/>
      <dgm:spPr/>
      <dgm:t>
        <a:bodyPr/>
        <a:lstStyle/>
        <a:p>
          <a:endParaRPr lang="ru-RU"/>
        </a:p>
      </dgm:t>
    </dgm:pt>
    <dgm:pt modelId="{A7AA3E8E-B13A-4FA2-BDB9-F3255A655A08}" type="sibTrans" cxnId="{22B70679-C6BE-4076-9BD5-488229672767}">
      <dgm:prSet/>
      <dgm:spPr/>
      <dgm:t>
        <a:bodyPr/>
        <a:lstStyle/>
        <a:p>
          <a:endParaRPr lang="ru-RU"/>
        </a:p>
      </dgm:t>
    </dgm:pt>
    <dgm:pt modelId="{5E2E9661-8DB4-4CF2-A01F-28F238424ED8}">
      <dgm:prSet/>
      <dgm:spPr/>
      <dgm:t>
        <a:bodyPr/>
        <a:lstStyle/>
        <a:p>
          <a:pPr rtl="0"/>
          <a:r>
            <a:rPr lang="ru-RU" dirty="0" smtClean="0"/>
            <a:t>Алгоритм «пропуска» вопросов</a:t>
          </a:r>
          <a:endParaRPr lang="ru-RU" dirty="0"/>
        </a:p>
      </dgm:t>
    </dgm:pt>
    <dgm:pt modelId="{EE9FF085-6722-4E3A-877C-EE5799B3E1EA}" type="parTrans" cxnId="{5E70670B-6760-4C59-A760-67C629A14D7A}">
      <dgm:prSet/>
      <dgm:spPr/>
      <dgm:t>
        <a:bodyPr/>
        <a:lstStyle/>
        <a:p>
          <a:endParaRPr lang="ru-RU"/>
        </a:p>
      </dgm:t>
    </dgm:pt>
    <dgm:pt modelId="{82A13384-A627-4BB8-A70A-049FB94702C4}" type="sibTrans" cxnId="{5E70670B-6760-4C59-A760-67C629A14D7A}">
      <dgm:prSet/>
      <dgm:spPr/>
      <dgm:t>
        <a:bodyPr/>
        <a:lstStyle/>
        <a:p>
          <a:endParaRPr lang="ru-RU"/>
        </a:p>
      </dgm:t>
    </dgm:pt>
    <dgm:pt modelId="{75794EC4-0734-4381-8E94-DDC49BE61F22}">
      <dgm:prSet/>
      <dgm:spPr/>
      <dgm:t>
        <a:bodyPr/>
        <a:lstStyle/>
        <a:p>
          <a:pPr rtl="0"/>
          <a:r>
            <a:rPr lang="ru-RU" dirty="0" smtClean="0"/>
            <a:t>Алгоритм «уместности» вопросов</a:t>
          </a:r>
          <a:endParaRPr lang="ru-RU" dirty="0"/>
        </a:p>
      </dgm:t>
    </dgm:pt>
    <dgm:pt modelId="{F1CA8EDA-965B-4BA4-99A6-A4A03E0B3DC5}" type="parTrans" cxnId="{771CDD18-3E3A-4DA8-93D3-F6F12815D741}">
      <dgm:prSet/>
      <dgm:spPr/>
      <dgm:t>
        <a:bodyPr/>
        <a:lstStyle/>
        <a:p>
          <a:endParaRPr lang="ru-RU"/>
        </a:p>
      </dgm:t>
    </dgm:pt>
    <dgm:pt modelId="{DA6DD986-0021-4F73-A4E2-5655B71B5EA7}" type="sibTrans" cxnId="{771CDD18-3E3A-4DA8-93D3-F6F12815D741}">
      <dgm:prSet/>
      <dgm:spPr/>
      <dgm:t>
        <a:bodyPr/>
        <a:lstStyle/>
        <a:p>
          <a:endParaRPr lang="ru-RU"/>
        </a:p>
      </dgm:t>
    </dgm:pt>
    <dgm:pt modelId="{3EFC15A2-3CC7-4E63-A08D-C9317949BFFC}">
      <dgm:prSet/>
      <dgm:spPr/>
      <dgm:t>
        <a:bodyPr/>
        <a:lstStyle/>
        <a:p>
          <a:pPr rtl="0"/>
          <a:r>
            <a:rPr lang="ru-RU" dirty="0" smtClean="0"/>
            <a:t>«Ограничительные условия действительности» ответов</a:t>
          </a:r>
          <a:endParaRPr lang="ru-RU" dirty="0"/>
        </a:p>
      </dgm:t>
    </dgm:pt>
    <dgm:pt modelId="{B502DB12-29AF-4DE2-866D-0FB55CF2727E}" type="parTrans" cxnId="{BA308535-D365-40A9-9B9D-9CED3D5184DE}">
      <dgm:prSet/>
      <dgm:spPr/>
      <dgm:t>
        <a:bodyPr/>
        <a:lstStyle/>
        <a:p>
          <a:endParaRPr lang="ru-RU"/>
        </a:p>
      </dgm:t>
    </dgm:pt>
    <dgm:pt modelId="{CC248FC0-7F7D-493A-92B4-2E7468A77F14}" type="sibTrans" cxnId="{BA308535-D365-40A9-9B9D-9CED3D5184DE}">
      <dgm:prSet/>
      <dgm:spPr/>
      <dgm:t>
        <a:bodyPr/>
        <a:lstStyle/>
        <a:p>
          <a:endParaRPr lang="ru-RU"/>
        </a:p>
      </dgm:t>
    </dgm:pt>
    <dgm:pt modelId="{ADB1D442-DD69-4A7B-B164-4D98E301C00D}">
      <dgm:prSet/>
      <dgm:spPr/>
      <dgm:t>
        <a:bodyPr/>
        <a:lstStyle/>
        <a:p>
          <a:pPr rtl="0"/>
          <a:r>
            <a:rPr lang="ru-RU" dirty="0" smtClean="0"/>
            <a:t>«Согласования» хода работ</a:t>
          </a:r>
          <a:endParaRPr lang="ru-RU" dirty="0"/>
        </a:p>
      </dgm:t>
    </dgm:pt>
    <dgm:pt modelId="{08BA04F7-38C2-4D75-ABA5-18B771660DBC}" type="parTrans" cxnId="{D4779506-636D-4FC8-8431-F0FA658687F3}">
      <dgm:prSet/>
      <dgm:spPr/>
      <dgm:t>
        <a:bodyPr/>
        <a:lstStyle/>
        <a:p>
          <a:endParaRPr lang="ru-RU"/>
        </a:p>
      </dgm:t>
    </dgm:pt>
    <dgm:pt modelId="{9C139F63-0995-45BC-A25A-24A81728472A}" type="sibTrans" cxnId="{D4779506-636D-4FC8-8431-F0FA658687F3}">
      <dgm:prSet/>
      <dgm:spPr/>
      <dgm:t>
        <a:bodyPr/>
        <a:lstStyle/>
        <a:p>
          <a:endParaRPr lang="ru-RU"/>
        </a:p>
      </dgm:t>
    </dgm:pt>
    <dgm:pt modelId="{8AC3C214-E8F5-48E1-A467-4E42A327F13A}" type="pres">
      <dgm:prSet presAssocID="{9E8E18A8-D050-4F39-BE54-6A25F8CAE43E}" presName="Name0" presStyleCnt="0">
        <dgm:presLayoutVars>
          <dgm:dir/>
          <dgm:animLvl val="lvl"/>
          <dgm:resizeHandles val="exact"/>
        </dgm:presLayoutVars>
      </dgm:prSet>
      <dgm:spPr/>
    </dgm:pt>
    <dgm:pt modelId="{7C1084E3-3942-46A7-94B3-807D4318AE86}" type="pres">
      <dgm:prSet presAssocID="{44FD3730-A57C-42B7-A023-83EF446B2102}" presName="compositeNode" presStyleCnt="0">
        <dgm:presLayoutVars>
          <dgm:bulletEnabled val="1"/>
        </dgm:presLayoutVars>
      </dgm:prSet>
      <dgm:spPr/>
    </dgm:pt>
    <dgm:pt modelId="{7578B81C-2AE4-4D22-8FC7-2172F1ADFEFF}" type="pres">
      <dgm:prSet presAssocID="{44FD3730-A57C-42B7-A023-83EF446B2102}" presName="bgRect" presStyleLbl="node1" presStyleIdx="0" presStyleCnt="2"/>
      <dgm:spPr/>
      <dgm:t>
        <a:bodyPr/>
        <a:lstStyle/>
        <a:p>
          <a:endParaRPr lang="ru-RU"/>
        </a:p>
      </dgm:t>
    </dgm:pt>
    <dgm:pt modelId="{8204E57D-CF7C-41AB-B8FA-A540E0F01EB9}" type="pres">
      <dgm:prSet presAssocID="{44FD3730-A57C-42B7-A023-83EF446B2102}" presName="parentNode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EA2949-DBD7-446E-A8C2-AC38BF804B55}" type="pres">
      <dgm:prSet presAssocID="{44FD3730-A57C-42B7-A023-83EF446B2102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43F71F-73AF-4515-B7D5-CB37C055A95E}" type="pres">
      <dgm:prSet presAssocID="{0F914CAF-61DE-4952-9622-706263256408}" presName="hSp" presStyleCnt="0"/>
      <dgm:spPr/>
    </dgm:pt>
    <dgm:pt modelId="{510EC5F9-B113-4ACA-AD09-19C586920414}" type="pres">
      <dgm:prSet presAssocID="{0F914CAF-61DE-4952-9622-706263256408}" presName="vProcSp" presStyleCnt="0"/>
      <dgm:spPr/>
    </dgm:pt>
    <dgm:pt modelId="{8126DC64-17BD-48F2-A8E3-644C86B72A56}" type="pres">
      <dgm:prSet presAssocID="{0F914CAF-61DE-4952-9622-706263256408}" presName="vSp1" presStyleCnt="0"/>
      <dgm:spPr/>
    </dgm:pt>
    <dgm:pt modelId="{9CE1C86F-1957-46E0-8F68-A4901295B23C}" type="pres">
      <dgm:prSet presAssocID="{0F914CAF-61DE-4952-9622-706263256408}" presName="simulatedConn" presStyleLbl="solidFgAcc1" presStyleIdx="0" presStyleCnt="1"/>
      <dgm:spPr/>
    </dgm:pt>
    <dgm:pt modelId="{A84358CE-0F6D-4077-B2FA-7AF41BDA885E}" type="pres">
      <dgm:prSet presAssocID="{0F914CAF-61DE-4952-9622-706263256408}" presName="vSp2" presStyleCnt="0"/>
      <dgm:spPr/>
    </dgm:pt>
    <dgm:pt modelId="{A5BA3CE7-71AE-4135-930A-5B8054C934B3}" type="pres">
      <dgm:prSet presAssocID="{0F914CAF-61DE-4952-9622-706263256408}" presName="sibTrans" presStyleCnt="0"/>
      <dgm:spPr/>
    </dgm:pt>
    <dgm:pt modelId="{917BEDF8-C7E0-4B35-B94B-40631103580D}" type="pres">
      <dgm:prSet presAssocID="{93113AB8-643E-453B-8478-8309E55B9DC3}" presName="compositeNode" presStyleCnt="0">
        <dgm:presLayoutVars>
          <dgm:bulletEnabled val="1"/>
        </dgm:presLayoutVars>
      </dgm:prSet>
      <dgm:spPr/>
    </dgm:pt>
    <dgm:pt modelId="{4F14B8C0-7AF4-48E8-B63C-F6C95CCBF849}" type="pres">
      <dgm:prSet presAssocID="{93113AB8-643E-453B-8478-8309E55B9DC3}" presName="bgRect" presStyleLbl="node1" presStyleIdx="1" presStyleCnt="2"/>
      <dgm:spPr/>
      <dgm:t>
        <a:bodyPr/>
        <a:lstStyle/>
        <a:p>
          <a:endParaRPr lang="ru-RU"/>
        </a:p>
      </dgm:t>
    </dgm:pt>
    <dgm:pt modelId="{5B5C67D2-4BF4-4FE8-A894-C31BD78B4E7B}" type="pres">
      <dgm:prSet presAssocID="{93113AB8-643E-453B-8478-8309E55B9DC3}" presName="parentNode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202A82-179D-4417-8DE2-372F75BFBB57}" type="pres">
      <dgm:prSet presAssocID="{93113AB8-643E-453B-8478-8309E55B9DC3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8B8587E0-F0DA-4D91-9A4D-DFF94095F526}" type="presOf" srcId="{FF9545B3-EA9D-4C11-8BF1-04914B079511}" destId="{BB202A82-179D-4417-8DE2-372F75BFBB57}" srcOrd="0" destOrd="1" presId="urn:microsoft.com/office/officeart/2005/8/layout/hProcess7"/>
    <dgm:cxn modelId="{1EEB9445-082B-4390-911A-9A01D16B4F55}" type="presOf" srcId="{84E072DF-5047-4227-80BF-801C370628BF}" destId="{1BEA2949-DBD7-446E-A8C2-AC38BF804B55}" srcOrd="0" destOrd="11" presId="urn:microsoft.com/office/officeart/2005/8/layout/hProcess7"/>
    <dgm:cxn modelId="{219BCC4E-823A-4C4C-A0F9-AEE1CE894C2D}" srcId="{9E8E18A8-D050-4F39-BE54-6A25F8CAE43E}" destId="{93113AB8-643E-453B-8478-8309E55B9DC3}" srcOrd="1" destOrd="0" parTransId="{77B35CF6-48C3-4E73-9E22-B850DD060C15}" sibTransId="{163ADF6F-9BFE-4D06-8CEC-7A49D9F7BDC6}"/>
    <dgm:cxn modelId="{B2BB6E3F-C15C-49FE-BC83-22E9B8AD882D}" srcId="{44FD3730-A57C-42B7-A023-83EF446B2102}" destId="{5DE0291E-66BE-40EF-BC59-75DBE0B5D458}" srcOrd="9" destOrd="0" parTransId="{DA6BEE52-E0C2-430E-BC6A-8C02BC588FDD}" sibTransId="{9E35ADEC-1679-4720-BCD7-E780A83162C0}"/>
    <dgm:cxn modelId="{93759C1C-FE03-4713-A353-69E5FA465863}" srcId="{44FD3730-A57C-42B7-A023-83EF446B2102}" destId="{60A22CA1-84A9-4610-8F8A-8CAEC97AEEFA}" srcOrd="12" destOrd="0" parTransId="{F86EA953-E526-4C0C-AE25-A6309F8339C1}" sibTransId="{CD4C30B1-5E85-4E38-8A6D-CA02F34ACC76}"/>
    <dgm:cxn modelId="{A88F25BB-65A9-41AF-836F-F0FC377EC946}" srcId="{93113AB8-643E-453B-8478-8309E55B9DC3}" destId="{582F576B-0CFE-4415-A3AB-CD19F590AEBE}" srcOrd="0" destOrd="0" parTransId="{A0888130-9DF4-47A9-8DC4-D1F3C4518B50}" sibTransId="{4816ACA1-AC2E-4556-B4B4-133D7B20FA56}"/>
    <dgm:cxn modelId="{8C7D8DEC-09DD-407D-8B27-BF1AC752CA03}" srcId="{44FD3730-A57C-42B7-A023-83EF446B2102}" destId="{15D51BAE-ABE5-48EE-B57D-E2C6225D5F04}" srcOrd="14" destOrd="0" parTransId="{44110D0A-6108-4093-A9DF-5B814F18E7A2}" sibTransId="{16A2B6B6-70A2-464D-86C7-72708BC5E470}"/>
    <dgm:cxn modelId="{2CE9DA6E-D6A1-4B97-A9DC-6F2C94D67C1C}" type="presOf" srcId="{84C53A19-CD8D-4C8B-9B74-0B3F993E0727}" destId="{1BEA2949-DBD7-446E-A8C2-AC38BF804B55}" srcOrd="0" destOrd="1" presId="urn:microsoft.com/office/officeart/2005/8/layout/hProcess7"/>
    <dgm:cxn modelId="{A222E186-9EDD-43EC-98FD-646C7F38149A}" type="presOf" srcId="{BAC034CE-CCFC-4A2D-B588-64B7D582C62B}" destId="{1BEA2949-DBD7-446E-A8C2-AC38BF804B55}" srcOrd="0" destOrd="3" presId="urn:microsoft.com/office/officeart/2005/8/layout/hProcess7"/>
    <dgm:cxn modelId="{766CD733-D9CA-41DF-A908-D6A8DAB6CFF1}" srcId="{93113AB8-643E-453B-8478-8309E55B9DC3}" destId="{0A273A2E-EF0F-4B93-BCFA-87CC1482F02A}" srcOrd="2" destOrd="0" parTransId="{E65B8CF2-7FB0-416E-AFAA-050AB94950A6}" sibTransId="{89FCDC6D-EC5A-4F2A-861B-6CCB14F74977}"/>
    <dgm:cxn modelId="{7200904D-F90E-422F-8E65-8C954F634461}" srcId="{44FD3730-A57C-42B7-A023-83EF446B2102}" destId="{477F179A-FAC8-4F0D-89E9-E3342757B647}" srcOrd="4" destOrd="0" parTransId="{F9CFBBD1-CD36-42DA-97D8-BB24AE4E9F13}" sibTransId="{30F40EFF-E89E-4393-B95E-BE97464FD2AC}"/>
    <dgm:cxn modelId="{F442553B-678C-48E6-8387-2527A35AD2D9}" type="presOf" srcId="{44FD3730-A57C-42B7-A023-83EF446B2102}" destId="{8204E57D-CF7C-41AB-B8FA-A540E0F01EB9}" srcOrd="1" destOrd="0" presId="urn:microsoft.com/office/officeart/2005/8/layout/hProcess7"/>
    <dgm:cxn modelId="{E9355356-69DA-41B3-82A5-08815FA682F2}" srcId="{93113AB8-643E-453B-8478-8309E55B9DC3}" destId="{FF9545B3-EA9D-4C11-8BF1-04914B079511}" srcOrd="1" destOrd="0" parTransId="{654B477E-C602-4C9E-B0F3-104B3015F1DE}" sibTransId="{7E2D2732-E73B-4C66-8EBC-43E5F18A2248}"/>
    <dgm:cxn modelId="{771CDD18-3E3A-4DA8-93D3-F6F12815D741}" srcId="{93113AB8-643E-453B-8478-8309E55B9DC3}" destId="{75794EC4-0734-4381-8E94-DDC49BE61F22}" srcOrd="5" destOrd="0" parTransId="{F1CA8EDA-965B-4BA4-99A6-A4A03E0B3DC5}" sibTransId="{DA6DD986-0021-4F73-A4E2-5655B71B5EA7}"/>
    <dgm:cxn modelId="{DF164303-8A7E-46D7-A5AD-541EC8511ED9}" srcId="{44FD3730-A57C-42B7-A023-83EF446B2102}" destId="{CDDA47DB-7109-45B5-AB48-FFBF3DD3E029}" srcOrd="10" destOrd="0" parTransId="{2DF5F47B-3A9B-4C9D-953F-67660113B8C3}" sibTransId="{DC5D4916-6B23-4A2E-B6C5-ED7AEAF18B29}"/>
    <dgm:cxn modelId="{48E712E9-C333-49DC-9EBB-F273498E3E16}" srcId="{44FD3730-A57C-42B7-A023-83EF446B2102}" destId="{8B0E740C-6FAB-46F4-B96F-22D0FF1042C7}" srcOrd="15" destOrd="0" parTransId="{FB13B49C-56AE-4EA8-B209-44BE78DE0A72}" sibTransId="{F2358C66-BFDA-4CC1-9AE1-85BF1ABEBB6F}"/>
    <dgm:cxn modelId="{FECA6DB5-AD96-4FA8-A58D-071ED6FDF8B5}" srcId="{9E8E18A8-D050-4F39-BE54-6A25F8CAE43E}" destId="{44FD3730-A57C-42B7-A023-83EF446B2102}" srcOrd="0" destOrd="0" parTransId="{C8607932-0DB0-47C0-A55D-3CEE61C36FAA}" sibTransId="{0F914CAF-61DE-4952-9622-706263256408}"/>
    <dgm:cxn modelId="{28BD8D2E-8812-4B70-91B9-F039BB533921}" type="presOf" srcId="{93113AB8-643E-453B-8478-8309E55B9DC3}" destId="{5B5C67D2-4BF4-4FE8-A894-C31BD78B4E7B}" srcOrd="1" destOrd="0" presId="urn:microsoft.com/office/officeart/2005/8/layout/hProcess7"/>
    <dgm:cxn modelId="{2D6111E0-B5EE-414C-A007-4CC508A57C16}" type="presOf" srcId="{5DE0291E-66BE-40EF-BC59-75DBE0B5D458}" destId="{1BEA2949-DBD7-446E-A8C2-AC38BF804B55}" srcOrd="0" destOrd="9" presId="urn:microsoft.com/office/officeart/2005/8/layout/hProcess7"/>
    <dgm:cxn modelId="{AD96D88A-C188-4525-9360-9FB191A4095E}" type="presOf" srcId="{15D51BAE-ABE5-48EE-B57D-E2C6225D5F04}" destId="{1BEA2949-DBD7-446E-A8C2-AC38BF804B55}" srcOrd="0" destOrd="14" presId="urn:microsoft.com/office/officeart/2005/8/layout/hProcess7"/>
    <dgm:cxn modelId="{C0A37161-DBC7-46A8-8BE4-DEFB58B9DA02}" type="presOf" srcId="{ABA99CF0-5F48-4B38-95FA-152B30E73595}" destId="{1BEA2949-DBD7-446E-A8C2-AC38BF804B55}" srcOrd="0" destOrd="6" presId="urn:microsoft.com/office/officeart/2005/8/layout/hProcess7"/>
    <dgm:cxn modelId="{CE24A453-F330-4B41-A0EC-48B724CF3EFD}" srcId="{44FD3730-A57C-42B7-A023-83EF446B2102}" destId="{82DEC33A-E25A-422C-B8C9-917E9E788E86}" srcOrd="16" destOrd="0" parTransId="{22FC80A8-07BE-44E7-9E40-F5AC1A836812}" sibTransId="{9BFA409B-8B90-429E-AC64-0A74BBDF5CDF}"/>
    <dgm:cxn modelId="{7FE55C32-975E-4DD7-84FC-C070CE1554EF}" type="presOf" srcId="{3EFC15A2-3CC7-4E63-A08D-C9317949BFFC}" destId="{BB202A82-179D-4417-8DE2-372F75BFBB57}" srcOrd="0" destOrd="6" presId="urn:microsoft.com/office/officeart/2005/8/layout/hProcess7"/>
    <dgm:cxn modelId="{5E70670B-6760-4C59-A760-67C629A14D7A}" srcId="{93113AB8-643E-453B-8478-8309E55B9DC3}" destId="{5E2E9661-8DB4-4CF2-A01F-28F238424ED8}" srcOrd="4" destOrd="0" parTransId="{EE9FF085-6722-4E3A-877C-EE5799B3E1EA}" sibTransId="{82A13384-A627-4BB8-A70A-049FB94702C4}"/>
    <dgm:cxn modelId="{77439FDD-C658-44D1-B838-D118CD9569C4}" type="presOf" srcId="{10986EC5-5C77-4637-8501-533D0037D77B}" destId="{1BEA2949-DBD7-446E-A8C2-AC38BF804B55}" srcOrd="0" destOrd="8" presId="urn:microsoft.com/office/officeart/2005/8/layout/hProcess7"/>
    <dgm:cxn modelId="{05CED2CC-25B1-45D0-A82A-6F8494A332DE}" srcId="{44FD3730-A57C-42B7-A023-83EF446B2102}" destId="{352EC48D-6580-438D-8B2C-46C2E3150152}" srcOrd="7" destOrd="0" parTransId="{D2454553-25D7-46F7-A8C9-02CFB2F08C4D}" sibTransId="{31F8366E-3A90-40EB-835B-80A6E499BCCB}"/>
    <dgm:cxn modelId="{ABE8200A-E649-47AE-8DA8-735C16E83A4A}" type="presOf" srcId="{B3A89989-6338-4305-9D94-A909DB37988E}" destId="{1BEA2949-DBD7-446E-A8C2-AC38BF804B55}" srcOrd="0" destOrd="2" presId="urn:microsoft.com/office/officeart/2005/8/layout/hProcess7"/>
    <dgm:cxn modelId="{64D3A91F-E0D6-442B-8648-62B96FE12FD9}" type="presOf" srcId="{CDDA47DB-7109-45B5-AB48-FFBF3DD3E029}" destId="{1BEA2949-DBD7-446E-A8C2-AC38BF804B55}" srcOrd="0" destOrd="10" presId="urn:microsoft.com/office/officeart/2005/8/layout/hProcess7"/>
    <dgm:cxn modelId="{F30FF3F2-AFF2-4A69-9363-1AF40EFB5117}" srcId="{44FD3730-A57C-42B7-A023-83EF446B2102}" destId="{4EE73F0E-9DF2-49AB-8BC5-D6BF57C9A85A}" srcOrd="13" destOrd="0" parTransId="{608839B5-3024-4B70-9661-F7677AA0B42E}" sibTransId="{A0098EAC-146D-47DE-AA5B-AE42FC6593B0}"/>
    <dgm:cxn modelId="{22B70679-C6BE-4076-9BD5-488229672767}" srcId="{93113AB8-643E-453B-8478-8309E55B9DC3}" destId="{DF6BFC41-F71F-48C3-B1CB-3C5A29B13927}" srcOrd="3" destOrd="0" parTransId="{720885EA-8985-41C3-9C76-02F9BAD497C4}" sibTransId="{A7AA3E8E-B13A-4FA2-BDB9-F3255A655A08}"/>
    <dgm:cxn modelId="{390DBC23-9BB2-4E94-975F-7FC85401F11E}" srcId="{44FD3730-A57C-42B7-A023-83EF446B2102}" destId="{B3A89989-6338-4305-9D94-A909DB37988E}" srcOrd="2" destOrd="0" parTransId="{9827F6B1-9C9C-4F21-A408-54B945360E7D}" sibTransId="{3AA7CBC1-3FBD-4CF2-A6FE-68F46F152558}"/>
    <dgm:cxn modelId="{E11C82B6-8A98-4B5F-9514-F603B20B1369}" srcId="{44FD3730-A57C-42B7-A023-83EF446B2102}" destId="{7DDB6DDA-916B-45A2-B1CA-71244CFE7426}" srcOrd="0" destOrd="0" parTransId="{0BEFF359-4B40-47E4-B8E1-B4995D9B4F0E}" sibTransId="{CFBDBBE6-65E1-479A-B6F2-5F3823B44B66}"/>
    <dgm:cxn modelId="{A244E4DF-3FA1-41B5-879C-F8AE84738A15}" type="presOf" srcId="{8B0E740C-6FAB-46F4-B96F-22D0FF1042C7}" destId="{1BEA2949-DBD7-446E-A8C2-AC38BF804B55}" srcOrd="0" destOrd="15" presId="urn:microsoft.com/office/officeart/2005/8/layout/hProcess7"/>
    <dgm:cxn modelId="{370191C9-AE6D-421E-9556-1CEA00E5B8D6}" type="presOf" srcId="{4D091360-7786-4344-9763-506850AA64D5}" destId="{1BEA2949-DBD7-446E-A8C2-AC38BF804B55}" srcOrd="0" destOrd="18" presId="urn:microsoft.com/office/officeart/2005/8/layout/hProcess7"/>
    <dgm:cxn modelId="{7CDFC78A-3B78-47F1-AAC7-CB3752DEDE1E}" type="presOf" srcId="{47787172-0A49-4108-9CBD-7D72AE8725A7}" destId="{1BEA2949-DBD7-446E-A8C2-AC38BF804B55}" srcOrd="0" destOrd="17" presId="urn:microsoft.com/office/officeart/2005/8/layout/hProcess7"/>
    <dgm:cxn modelId="{B30D996A-ED18-4521-8FA9-FD26B7F6FDB3}" type="presOf" srcId="{4EE73F0E-9DF2-49AB-8BC5-D6BF57C9A85A}" destId="{1BEA2949-DBD7-446E-A8C2-AC38BF804B55}" srcOrd="0" destOrd="13" presId="urn:microsoft.com/office/officeart/2005/8/layout/hProcess7"/>
    <dgm:cxn modelId="{207F5D2C-326E-4D18-9260-068B7FDBD87A}" type="presOf" srcId="{60A22CA1-84A9-4610-8F8A-8CAEC97AEEFA}" destId="{1BEA2949-DBD7-446E-A8C2-AC38BF804B55}" srcOrd="0" destOrd="12" presId="urn:microsoft.com/office/officeart/2005/8/layout/hProcess7"/>
    <dgm:cxn modelId="{D295999E-71E7-4179-9C98-FAD4C80178C5}" srcId="{44FD3730-A57C-42B7-A023-83EF446B2102}" destId="{84E072DF-5047-4227-80BF-801C370628BF}" srcOrd="11" destOrd="0" parTransId="{D89315E8-5866-4029-A4D2-D547E264DBA3}" sibTransId="{1A8A22F8-1A13-4E8E-9357-F93CE690AA27}"/>
    <dgm:cxn modelId="{6BAF5AD2-7015-40F8-9562-D97429E59F7C}" type="presOf" srcId="{0A273A2E-EF0F-4B93-BCFA-87CC1482F02A}" destId="{BB202A82-179D-4417-8DE2-372F75BFBB57}" srcOrd="0" destOrd="2" presId="urn:microsoft.com/office/officeart/2005/8/layout/hProcess7"/>
    <dgm:cxn modelId="{6FAC42E8-6A61-483C-A0D0-1E9E17680D7D}" type="presOf" srcId="{75794EC4-0734-4381-8E94-DDC49BE61F22}" destId="{BB202A82-179D-4417-8DE2-372F75BFBB57}" srcOrd="0" destOrd="5" presId="urn:microsoft.com/office/officeart/2005/8/layout/hProcess7"/>
    <dgm:cxn modelId="{90E49F2B-0858-481A-ADE6-F1AA15B17727}" type="presOf" srcId="{5E2E9661-8DB4-4CF2-A01F-28F238424ED8}" destId="{BB202A82-179D-4417-8DE2-372F75BFBB57}" srcOrd="0" destOrd="4" presId="urn:microsoft.com/office/officeart/2005/8/layout/hProcess7"/>
    <dgm:cxn modelId="{8172BA2D-2D0F-4991-B7CA-68416931891B}" type="presOf" srcId="{DF6BFC41-F71F-48C3-B1CB-3C5A29B13927}" destId="{BB202A82-179D-4417-8DE2-372F75BFBB57}" srcOrd="0" destOrd="3" presId="urn:microsoft.com/office/officeart/2005/8/layout/hProcess7"/>
    <dgm:cxn modelId="{8E0190B1-3766-4301-8873-5FD896558A7E}" type="presOf" srcId="{ADB1D442-DD69-4A7B-B164-4D98E301C00D}" destId="{BB202A82-179D-4417-8DE2-372F75BFBB57}" srcOrd="0" destOrd="7" presId="urn:microsoft.com/office/officeart/2005/8/layout/hProcess7"/>
    <dgm:cxn modelId="{4C398E54-7EF4-4F92-8905-346EE11630C6}" srcId="{44FD3730-A57C-42B7-A023-83EF446B2102}" destId="{47787172-0A49-4108-9CBD-7D72AE8725A7}" srcOrd="17" destOrd="0" parTransId="{7404E890-70D3-4082-A339-2A37788B069D}" sibTransId="{E302F8E5-AA20-40A9-882A-B9AAF911B09E}"/>
    <dgm:cxn modelId="{94ECA306-9193-4674-BCA6-0875E25BE5A1}" srcId="{44FD3730-A57C-42B7-A023-83EF446B2102}" destId="{10986EC5-5C77-4637-8501-533D0037D77B}" srcOrd="8" destOrd="0" parTransId="{8DC073D7-DAF8-4D66-931A-2CB1CB29678D}" sibTransId="{6227DEE1-8336-4188-8A74-DE16495F9103}"/>
    <dgm:cxn modelId="{E1B7FC8B-EF73-473F-AFF2-7689182E387E}" type="presOf" srcId="{477F179A-FAC8-4F0D-89E9-E3342757B647}" destId="{1BEA2949-DBD7-446E-A8C2-AC38BF804B55}" srcOrd="0" destOrd="4" presId="urn:microsoft.com/office/officeart/2005/8/layout/hProcess7"/>
    <dgm:cxn modelId="{BC81EDE2-39BA-4820-A545-7772199800A2}" type="presOf" srcId="{93113AB8-643E-453B-8478-8309E55B9DC3}" destId="{4F14B8C0-7AF4-48E8-B63C-F6C95CCBF849}" srcOrd="0" destOrd="0" presId="urn:microsoft.com/office/officeart/2005/8/layout/hProcess7"/>
    <dgm:cxn modelId="{1FB4CD5E-5D2D-4705-8507-865AFF67BFA2}" srcId="{44FD3730-A57C-42B7-A023-83EF446B2102}" destId="{BAC034CE-CCFC-4A2D-B588-64B7D582C62B}" srcOrd="3" destOrd="0" parTransId="{C5D69EC6-3083-4F69-A172-9487F7DF0622}" sibTransId="{E4A71AF6-6545-4C3E-8FC9-D4AF0C6B0DA8}"/>
    <dgm:cxn modelId="{F359F0EC-B08E-49ED-9C9E-87FB6E566C34}" type="presOf" srcId="{352EC48D-6580-438D-8B2C-46C2E3150152}" destId="{1BEA2949-DBD7-446E-A8C2-AC38BF804B55}" srcOrd="0" destOrd="7" presId="urn:microsoft.com/office/officeart/2005/8/layout/hProcess7"/>
    <dgm:cxn modelId="{BA308535-D365-40A9-9B9D-9CED3D5184DE}" srcId="{93113AB8-643E-453B-8478-8309E55B9DC3}" destId="{3EFC15A2-3CC7-4E63-A08D-C9317949BFFC}" srcOrd="6" destOrd="0" parTransId="{B502DB12-29AF-4DE2-866D-0FB55CF2727E}" sibTransId="{CC248FC0-7F7D-493A-92B4-2E7468A77F14}"/>
    <dgm:cxn modelId="{E6C29132-CDA1-4A47-ADC7-A3DA38818DEA}" type="presOf" srcId="{7DDB6DDA-916B-45A2-B1CA-71244CFE7426}" destId="{1BEA2949-DBD7-446E-A8C2-AC38BF804B55}" srcOrd="0" destOrd="0" presId="urn:microsoft.com/office/officeart/2005/8/layout/hProcess7"/>
    <dgm:cxn modelId="{4411332A-3D9D-4DB3-9B57-178FB89AA393}" srcId="{44FD3730-A57C-42B7-A023-83EF446B2102}" destId="{ABA99CF0-5F48-4B38-95FA-152B30E73595}" srcOrd="6" destOrd="0" parTransId="{606BD28B-6C13-40C9-A2CE-46759053F748}" sibTransId="{02D5FB0F-CB32-4AA8-A87B-8A59123BE5ED}"/>
    <dgm:cxn modelId="{9175ED31-E093-49D2-B9EB-F3F7466CE350}" type="presOf" srcId="{82DEC33A-E25A-422C-B8C9-917E9E788E86}" destId="{1BEA2949-DBD7-446E-A8C2-AC38BF804B55}" srcOrd="0" destOrd="16" presId="urn:microsoft.com/office/officeart/2005/8/layout/hProcess7"/>
    <dgm:cxn modelId="{AF8A161D-052C-4098-9F75-F648FB67EC8A}" srcId="{44FD3730-A57C-42B7-A023-83EF446B2102}" destId="{4D091360-7786-4344-9763-506850AA64D5}" srcOrd="18" destOrd="0" parTransId="{3E9FF42C-36B4-4E3D-806F-F9C72747843C}" sibTransId="{6093004C-BBDA-417F-A331-9A5EBF562913}"/>
    <dgm:cxn modelId="{B5793A30-148C-488C-AB35-E58D30AA47D4}" type="presOf" srcId="{582F576B-0CFE-4415-A3AB-CD19F590AEBE}" destId="{BB202A82-179D-4417-8DE2-372F75BFBB57}" srcOrd="0" destOrd="0" presId="urn:microsoft.com/office/officeart/2005/8/layout/hProcess7"/>
    <dgm:cxn modelId="{1890BB4E-DFD8-4842-9164-75D4BD46371D}" srcId="{44FD3730-A57C-42B7-A023-83EF446B2102}" destId="{56D61739-4D8F-4C54-8D76-EDD06C905B67}" srcOrd="5" destOrd="0" parTransId="{44E25E03-AC67-4210-AC8F-823C02BDF3DF}" sibTransId="{D7DF5D98-40E9-4D45-A3C4-8767AC148E0D}"/>
    <dgm:cxn modelId="{4064620B-46EB-4863-B783-5AA762E2CE89}" type="presOf" srcId="{56D61739-4D8F-4C54-8D76-EDD06C905B67}" destId="{1BEA2949-DBD7-446E-A8C2-AC38BF804B55}" srcOrd="0" destOrd="5" presId="urn:microsoft.com/office/officeart/2005/8/layout/hProcess7"/>
    <dgm:cxn modelId="{961A6563-531F-4682-BA4F-B69064C1B20F}" type="presOf" srcId="{44FD3730-A57C-42B7-A023-83EF446B2102}" destId="{7578B81C-2AE4-4D22-8FC7-2172F1ADFEFF}" srcOrd="0" destOrd="0" presId="urn:microsoft.com/office/officeart/2005/8/layout/hProcess7"/>
    <dgm:cxn modelId="{1B489F78-2067-4B65-AEE4-8EC446767635}" srcId="{44FD3730-A57C-42B7-A023-83EF446B2102}" destId="{84C53A19-CD8D-4C8B-9B74-0B3F993E0727}" srcOrd="1" destOrd="0" parTransId="{6CDCF757-9E9E-48D9-9EB4-068304A24906}" sibTransId="{353BAC9C-5B28-4957-BFBF-74861A592C0E}"/>
    <dgm:cxn modelId="{E29CB396-5A4A-4678-BF67-37E88D0963F4}" type="presOf" srcId="{9E8E18A8-D050-4F39-BE54-6A25F8CAE43E}" destId="{8AC3C214-E8F5-48E1-A467-4E42A327F13A}" srcOrd="0" destOrd="0" presId="urn:microsoft.com/office/officeart/2005/8/layout/hProcess7"/>
    <dgm:cxn modelId="{D4779506-636D-4FC8-8431-F0FA658687F3}" srcId="{93113AB8-643E-453B-8478-8309E55B9DC3}" destId="{ADB1D442-DD69-4A7B-B164-4D98E301C00D}" srcOrd="7" destOrd="0" parTransId="{08BA04F7-38C2-4D75-ABA5-18B771660DBC}" sibTransId="{9C139F63-0995-45BC-A25A-24A81728472A}"/>
    <dgm:cxn modelId="{C10EBCE2-8F49-47AB-8192-F0A849202318}" type="presParOf" srcId="{8AC3C214-E8F5-48E1-A467-4E42A327F13A}" destId="{7C1084E3-3942-46A7-94B3-807D4318AE86}" srcOrd="0" destOrd="0" presId="urn:microsoft.com/office/officeart/2005/8/layout/hProcess7"/>
    <dgm:cxn modelId="{2C0F4FA5-F98D-44F8-A2F3-5C3A4B98A348}" type="presParOf" srcId="{7C1084E3-3942-46A7-94B3-807D4318AE86}" destId="{7578B81C-2AE4-4D22-8FC7-2172F1ADFEFF}" srcOrd="0" destOrd="0" presId="urn:microsoft.com/office/officeart/2005/8/layout/hProcess7"/>
    <dgm:cxn modelId="{2E9CA410-8B20-428E-89BB-BB7A07863E93}" type="presParOf" srcId="{7C1084E3-3942-46A7-94B3-807D4318AE86}" destId="{8204E57D-CF7C-41AB-B8FA-A540E0F01EB9}" srcOrd="1" destOrd="0" presId="urn:microsoft.com/office/officeart/2005/8/layout/hProcess7"/>
    <dgm:cxn modelId="{D8607C9C-69F8-4BCA-94C4-264EECECFF21}" type="presParOf" srcId="{7C1084E3-3942-46A7-94B3-807D4318AE86}" destId="{1BEA2949-DBD7-446E-A8C2-AC38BF804B55}" srcOrd="2" destOrd="0" presId="urn:microsoft.com/office/officeart/2005/8/layout/hProcess7"/>
    <dgm:cxn modelId="{B2737DC6-6A29-4EA6-B255-A5269EAA600F}" type="presParOf" srcId="{8AC3C214-E8F5-48E1-A467-4E42A327F13A}" destId="{4A43F71F-73AF-4515-B7D5-CB37C055A95E}" srcOrd="1" destOrd="0" presId="urn:microsoft.com/office/officeart/2005/8/layout/hProcess7"/>
    <dgm:cxn modelId="{70D82FB8-7368-48E3-A09A-3BD62E51628E}" type="presParOf" srcId="{8AC3C214-E8F5-48E1-A467-4E42A327F13A}" destId="{510EC5F9-B113-4ACA-AD09-19C586920414}" srcOrd="2" destOrd="0" presId="urn:microsoft.com/office/officeart/2005/8/layout/hProcess7"/>
    <dgm:cxn modelId="{0EB63E94-9475-44AA-AB39-3E63D8C50828}" type="presParOf" srcId="{510EC5F9-B113-4ACA-AD09-19C586920414}" destId="{8126DC64-17BD-48F2-A8E3-644C86B72A56}" srcOrd="0" destOrd="0" presId="urn:microsoft.com/office/officeart/2005/8/layout/hProcess7"/>
    <dgm:cxn modelId="{D05A0465-3574-43DA-81E6-19A1651815F6}" type="presParOf" srcId="{510EC5F9-B113-4ACA-AD09-19C586920414}" destId="{9CE1C86F-1957-46E0-8F68-A4901295B23C}" srcOrd="1" destOrd="0" presId="urn:microsoft.com/office/officeart/2005/8/layout/hProcess7"/>
    <dgm:cxn modelId="{1CE4BC7C-98ED-4AF4-8CB1-EED3A6A08123}" type="presParOf" srcId="{510EC5F9-B113-4ACA-AD09-19C586920414}" destId="{A84358CE-0F6D-4077-B2FA-7AF41BDA885E}" srcOrd="2" destOrd="0" presId="urn:microsoft.com/office/officeart/2005/8/layout/hProcess7"/>
    <dgm:cxn modelId="{B7209C89-E607-40AA-A5FD-B39C3D6A4408}" type="presParOf" srcId="{8AC3C214-E8F5-48E1-A467-4E42A327F13A}" destId="{A5BA3CE7-71AE-4135-930A-5B8054C934B3}" srcOrd="3" destOrd="0" presId="urn:microsoft.com/office/officeart/2005/8/layout/hProcess7"/>
    <dgm:cxn modelId="{772D0C0B-6FCF-45C5-AD5B-0F2EC0D1DB9D}" type="presParOf" srcId="{8AC3C214-E8F5-48E1-A467-4E42A327F13A}" destId="{917BEDF8-C7E0-4B35-B94B-40631103580D}" srcOrd="4" destOrd="0" presId="urn:microsoft.com/office/officeart/2005/8/layout/hProcess7"/>
    <dgm:cxn modelId="{7B4AC398-867F-45F5-8FE2-2A0BD2A03673}" type="presParOf" srcId="{917BEDF8-C7E0-4B35-B94B-40631103580D}" destId="{4F14B8C0-7AF4-48E8-B63C-F6C95CCBF849}" srcOrd="0" destOrd="0" presId="urn:microsoft.com/office/officeart/2005/8/layout/hProcess7"/>
    <dgm:cxn modelId="{3AC8DA57-7D0B-4914-9A71-C544725C3051}" type="presParOf" srcId="{917BEDF8-C7E0-4B35-B94B-40631103580D}" destId="{5B5C67D2-4BF4-4FE8-A894-C31BD78B4E7B}" srcOrd="1" destOrd="0" presId="urn:microsoft.com/office/officeart/2005/8/layout/hProcess7"/>
    <dgm:cxn modelId="{932BA623-CBA1-46AE-AC4A-4B7DB2303B03}" type="presParOf" srcId="{917BEDF8-C7E0-4B35-B94B-40631103580D}" destId="{BB202A82-179D-4417-8DE2-372F75BFBB57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934746-8FF7-476D-9D10-15083414312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956E99-CF04-4021-BE71-E1DFF14C20CD}">
      <dgm:prSet/>
      <dgm:spPr/>
      <dgm:t>
        <a:bodyPr/>
        <a:lstStyle/>
        <a:p>
          <a:pPr rtl="0"/>
          <a:r>
            <a:rPr lang="ru-RU" b="1" dirty="0" smtClean="0"/>
            <a:t>Совместимость с Вашими бизнес-приложениями</a:t>
          </a:r>
          <a:endParaRPr lang="ru-RU" dirty="0"/>
        </a:p>
      </dgm:t>
    </dgm:pt>
    <dgm:pt modelId="{894A0893-FC52-45C7-A63B-DB79D005A937}" type="parTrans" cxnId="{D3C8D14A-176E-4C8C-AF74-7B559D497FB9}">
      <dgm:prSet/>
      <dgm:spPr/>
      <dgm:t>
        <a:bodyPr/>
        <a:lstStyle/>
        <a:p>
          <a:endParaRPr lang="ru-RU"/>
        </a:p>
      </dgm:t>
    </dgm:pt>
    <dgm:pt modelId="{D8CA071C-8FED-4A41-8449-BD1EB69506E4}" type="sibTrans" cxnId="{D3C8D14A-176E-4C8C-AF74-7B559D497FB9}">
      <dgm:prSet/>
      <dgm:spPr/>
      <dgm:t>
        <a:bodyPr/>
        <a:lstStyle/>
        <a:p>
          <a:endParaRPr lang="ru-RU"/>
        </a:p>
      </dgm:t>
    </dgm:pt>
    <dgm:pt modelId="{5738847F-8130-485D-A13A-3A52B104D4BE}">
      <dgm:prSet/>
      <dgm:spPr/>
      <dgm:t>
        <a:bodyPr/>
        <a:lstStyle/>
        <a:p>
          <a:pPr rtl="0"/>
          <a:r>
            <a:rPr lang="ru-RU" dirty="0" smtClean="0"/>
            <a:t>Таблицы </a:t>
          </a:r>
          <a:r>
            <a:rPr lang="ru-RU" dirty="0" err="1" smtClean="0"/>
            <a:t>GoogleDocs</a:t>
          </a:r>
          <a:r>
            <a:rPr lang="ru-RU" dirty="0" smtClean="0"/>
            <a:t> (данные остаются в Интернете)</a:t>
          </a:r>
          <a:endParaRPr lang="ru-RU" dirty="0"/>
        </a:p>
      </dgm:t>
    </dgm:pt>
    <dgm:pt modelId="{E59D8E77-7BA1-4548-8998-3C6208E6A838}" type="parTrans" cxnId="{D49C6E04-1D68-4E72-BF69-C11CAF6BC55A}">
      <dgm:prSet/>
      <dgm:spPr/>
      <dgm:t>
        <a:bodyPr/>
        <a:lstStyle/>
        <a:p>
          <a:endParaRPr lang="ru-RU"/>
        </a:p>
      </dgm:t>
    </dgm:pt>
    <dgm:pt modelId="{52CB0319-1A23-4DC3-9610-CF656D29F6D6}" type="sibTrans" cxnId="{D49C6E04-1D68-4E72-BF69-C11CAF6BC55A}">
      <dgm:prSet/>
      <dgm:spPr/>
      <dgm:t>
        <a:bodyPr/>
        <a:lstStyle/>
        <a:p>
          <a:endParaRPr lang="ru-RU"/>
        </a:p>
      </dgm:t>
    </dgm:pt>
    <dgm:pt modelId="{F70C5E3F-8BDA-46EF-9743-A4BCD582B766}">
      <dgm:prSet/>
      <dgm:spPr/>
      <dgm:t>
        <a:bodyPr/>
        <a:lstStyle/>
        <a:p>
          <a:pPr rtl="0"/>
          <a:r>
            <a:rPr lang="ru-RU" dirty="0" err="1" smtClean="0"/>
            <a:t>Microsoft</a:t>
          </a:r>
          <a:r>
            <a:rPr lang="ru-RU" dirty="0" smtClean="0"/>
            <a:t> </a:t>
          </a:r>
          <a:r>
            <a:rPr lang="ru-RU" dirty="0" err="1" smtClean="0"/>
            <a:t>Excel</a:t>
          </a:r>
          <a:r>
            <a:rPr lang="ru-RU" dirty="0" smtClean="0"/>
            <a:t> (загрузка данных)</a:t>
          </a:r>
          <a:endParaRPr lang="ru-RU" dirty="0"/>
        </a:p>
      </dgm:t>
    </dgm:pt>
    <dgm:pt modelId="{AC266F4E-ABC3-4E6B-AD51-9185220CAD17}" type="parTrans" cxnId="{8041C0F9-00F8-46F6-A25C-4D00617E7265}">
      <dgm:prSet/>
      <dgm:spPr/>
      <dgm:t>
        <a:bodyPr/>
        <a:lstStyle/>
        <a:p>
          <a:endParaRPr lang="ru-RU"/>
        </a:p>
      </dgm:t>
    </dgm:pt>
    <dgm:pt modelId="{5EAA2042-28AC-4C38-B0C4-D628951FC255}" type="sibTrans" cxnId="{8041C0F9-00F8-46F6-A25C-4D00617E7265}">
      <dgm:prSet/>
      <dgm:spPr/>
      <dgm:t>
        <a:bodyPr/>
        <a:lstStyle/>
        <a:p>
          <a:endParaRPr lang="ru-RU"/>
        </a:p>
      </dgm:t>
    </dgm:pt>
    <dgm:pt modelId="{4F92256B-E71D-49DE-AE3D-F848A91EC972}">
      <dgm:prSet/>
      <dgm:spPr/>
      <dgm:t>
        <a:bodyPr/>
        <a:lstStyle/>
        <a:p>
          <a:pPr rtl="0"/>
          <a:r>
            <a:rPr lang="ru-RU" dirty="0" err="1" smtClean="0"/>
            <a:t>OpenOffice</a:t>
          </a:r>
          <a:r>
            <a:rPr lang="ru-RU" dirty="0" smtClean="0"/>
            <a:t> (загрузка данных)</a:t>
          </a:r>
          <a:endParaRPr lang="ru-RU" dirty="0"/>
        </a:p>
      </dgm:t>
    </dgm:pt>
    <dgm:pt modelId="{997B33F9-5DE5-43B0-B4B3-50BFB37C42B3}" type="parTrans" cxnId="{5D7FD566-27E7-4DFF-A722-3EAEE26E173B}">
      <dgm:prSet/>
      <dgm:spPr/>
      <dgm:t>
        <a:bodyPr/>
        <a:lstStyle/>
        <a:p>
          <a:endParaRPr lang="ru-RU"/>
        </a:p>
      </dgm:t>
    </dgm:pt>
    <dgm:pt modelId="{9982F3BE-8275-489C-AC1B-A97E34BE5655}" type="sibTrans" cxnId="{5D7FD566-27E7-4DFF-A722-3EAEE26E173B}">
      <dgm:prSet/>
      <dgm:spPr/>
      <dgm:t>
        <a:bodyPr/>
        <a:lstStyle/>
        <a:p>
          <a:endParaRPr lang="ru-RU"/>
        </a:p>
      </dgm:t>
    </dgm:pt>
    <dgm:pt modelId="{65BF4DBC-0C64-45C3-BFD9-CB503E63CA7A}">
      <dgm:prSet/>
      <dgm:spPr/>
      <dgm:t>
        <a:bodyPr/>
        <a:lstStyle/>
        <a:p>
          <a:pPr rtl="0"/>
          <a:r>
            <a:rPr lang="ru-RU" dirty="0" smtClean="0"/>
            <a:t>CSV (загрузка данных)</a:t>
          </a:r>
          <a:endParaRPr lang="ru-RU" dirty="0"/>
        </a:p>
      </dgm:t>
    </dgm:pt>
    <dgm:pt modelId="{F4F5E124-F92D-4AF4-A400-4B1C0F88E749}" type="parTrans" cxnId="{BFFC56F0-56A9-412D-A0A5-F446CC4B44DA}">
      <dgm:prSet/>
      <dgm:spPr/>
      <dgm:t>
        <a:bodyPr/>
        <a:lstStyle/>
        <a:p>
          <a:endParaRPr lang="ru-RU"/>
        </a:p>
      </dgm:t>
    </dgm:pt>
    <dgm:pt modelId="{826CA0D3-5E0E-4CD1-9DD3-3FBFA989C818}" type="sibTrans" cxnId="{BFFC56F0-56A9-412D-A0A5-F446CC4B44DA}">
      <dgm:prSet/>
      <dgm:spPr/>
      <dgm:t>
        <a:bodyPr/>
        <a:lstStyle/>
        <a:p>
          <a:endParaRPr lang="ru-RU"/>
        </a:p>
      </dgm:t>
    </dgm:pt>
    <dgm:pt modelId="{8C614868-842A-4F1A-A6DB-D4DBBCB4E42E}">
      <dgm:prSet/>
      <dgm:spPr/>
      <dgm:t>
        <a:bodyPr/>
        <a:lstStyle/>
        <a:p>
          <a:pPr rtl="0"/>
          <a:r>
            <a:rPr lang="ru-RU" dirty="0" smtClean="0"/>
            <a:t>KML (загрузка данных)</a:t>
          </a:r>
          <a:endParaRPr lang="ru-RU" dirty="0"/>
        </a:p>
      </dgm:t>
    </dgm:pt>
    <dgm:pt modelId="{CA473F8C-26CB-4AA3-A154-87CCA58D10B9}" type="parTrans" cxnId="{58248C0D-FD84-4997-B72A-4ACFA2BFB464}">
      <dgm:prSet/>
      <dgm:spPr/>
      <dgm:t>
        <a:bodyPr/>
        <a:lstStyle/>
        <a:p>
          <a:endParaRPr lang="ru-RU"/>
        </a:p>
      </dgm:t>
    </dgm:pt>
    <dgm:pt modelId="{4AB8E166-6AFE-4173-B3D3-CD88302704E9}" type="sibTrans" cxnId="{58248C0D-FD84-4997-B72A-4ACFA2BFB464}">
      <dgm:prSet/>
      <dgm:spPr/>
      <dgm:t>
        <a:bodyPr/>
        <a:lstStyle/>
        <a:p>
          <a:endParaRPr lang="ru-RU"/>
        </a:p>
      </dgm:t>
    </dgm:pt>
    <dgm:pt modelId="{4BB5187C-4CB3-44B1-ABA4-AC804BD506F2}">
      <dgm:prSet/>
      <dgm:spPr/>
      <dgm:t>
        <a:bodyPr/>
        <a:lstStyle/>
        <a:p>
          <a:pPr rtl="0"/>
          <a:r>
            <a:rPr lang="ru-RU" dirty="0" smtClean="0"/>
            <a:t>HTML (загрузка данных)</a:t>
          </a:r>
          <a:endParaRPr lang="ru-RU" dirty="0"/>
        </a:p>
      </dgm:t>
    </dgm:pt>
    <dgm:pt modelId="{2B98E38C-708E-4CAE-B220-99D068DFC53C}" type="parTrans" cxnId="{A7592E7A-D4BE-446E-9B9C-87BF72253AA8}">
      <dgm:prSet/>
      <dgm:spPr/>
      <dgm:t>
        <a:bodyPr/>
        <a:lstStyle/>
        <a:p>
          <a:endParaRPr lang="ru-RU"/>
        </a:p>
      </dgm:t>
    </dgm:pt>
    <dgm:pt modelId="{9CC49FE1-392B-423D-9D72-F706116BFAA5}" type="sibTrans" cxnId="{A7592E7A-D4BE-446E-9B9C-87BF72253AA8}">
      <dgm:prSet/>
      <dgm:spPr/>
      <dgm:t>
        <a:bodyPr/>
        <a:lstStyle/>
        <a:p>
          <a:endParaRPr lang="ru-RU"/>
        </a:p>
      </dgm:t>
    </dgm:pt>
    <dgm:pt modelId="{6F8C7801-4FD5-4881-BFAF-9A0FC77C2140}">
      <dgm:prSet/>
      <dgm:spPr/>
      <dgm:t>
        <a:bodyPr/>
        <a:lstStyle/>
        <a:p>
          <a:pPr rtl="0"/>
          <a:r>
            <a:rPr lang="ru-RU" dirty="0" smtClean="0"/>
            <a:t>Текст (загрузка данных)</a:t>
          </a:r>
          <a:endParaRPr lang="ru-RU" dirty="0"/>
        </a:p>
      </dgm:t>
    </dgm:pt>
    <dgm:pt modelId="{23252529-AED3-40D1-9D37-39E7F1DBC662}" type="parTrans" cxnId="{315DF146-03CB-4F48-98E6-9EE8B587653E}">
      <dgm:prSet/>
      <dgm:spPr/>
      <dgm:t>
        <a:bodyPr/>
        <a:lstStyle/>
        <a:p>
          <a:endParaRPr lang="ru-RU"/>
        </a:p>
      </dgm:t>
    </dgm:pt>
    <dgm:pt modelId="{D2F60FE1-287C-4B73-A84B-BB36672CF290}" type="sibTrans" cxnId="{315DF146-03CB-4F48-98E6-9EE8B587653E}">
      <dgm:prSet/>
      <dgm:spPr/>
      <dgm:t>
        <a:bodyPr/>
        <a:lstStyle/>
        <a:p>
          <a:endParaRPr lang="ru-RU"/>
        </a:p>
      </dgm:t>
    </dgm:pt>
    <dgm:pt modelId="{48B21A8E-B51D-4A96-890E-14CDE0F25596}">
      <dgm:prSet/>
      <dgm:spPr/>
      <dgm:t>
        <a:bodyPr/>
        <a:lstStyle/>
        <a:p>
          <a:pPr rtl="0"/>
          <a:r>
            <a:rPr lang="ru-RU" dirty="0" smtClean="0"/>
            <a:t>PDF (загрузка данных)</a:t>
          </a:r>
          <a:endParaRPr lang="ru-RU" dirty="0"/>
        </a:p>
      </dgm:t>
    </dgm:pt>
    <dgm:pt modelId="{6C664F07-B28D-4ECD-979B-045F9439AADA}" type="parTrans" cxnId="{F9AB9988-8583-4E22-9369-5984B3ADCF57}">
      <dgm:prSet/>
      <dgm:spPr/>
      <dgm:t>
        <a:bodyPr/>
        <a:lstStyle/>
        <a:p>
          <a:endParaRPr lang="ru-RU"/>
        </a:p>
      </dgm:t>
    </dgm:pt>
    <dgm:pt modelId="{A9156E15-AF61-45D5-98C8-73241B802424}" type="sibTrans" cxnId="{F9AB9988-8583-4E22-9369-5984B3ADCF57}">
      <dgm:prSet/>
      <dgm:spPr/>
      <dgm:t>
        <a:bodyPr/>
        <a:lstStyle/>
        <a:p>
          <a:endParaRPr lang="ru-RU"/>
        </a:p>
      </dgm:t>
    </dgm:pt>
    <dgm:pt modelId="{BB5F2E6D-D391-4931-9D6C-90AFB324284D}">
      <dgm:prSet/>
      <dgm:spPr/>
      <dgm:t>
        <a:bodyPr/>
        <a:lstStyle/>
        <a:p>
          <a:pPr rtl="0"/>
          <a:r>
            <a:rPr lang="ru-RU" dirty="0" smtClean="0"/>
            <a:t>W3C </a:t>
          </a:r>
          <a:r>
            <a:rPr lang="ru-RU" dirty="0" err="1" smtClean="0"/>
            <a:t>XFormsXML</a:t>
          </a:r>
          <a:r>
            <a:rPr lang="ru-RU" dirty="0" smtClean="0"/>
            <a:t> (загрузка формы)</a:t>
          </a:r>
          <a:endParaRPr lang="ru-RU" dirty="0"/>
        </a:p>
      </dgm:t>
    </dgm:pt>
    <dgm:pt modelId="{E88F1146-E608-4F31-8CA4-0E8BDD3F42AF}" type="parTrans" cxnId="{325114CB-CA81-440B-A7B9-637361EA1F6E}">
      <dgm:prSet/>
      <dgm:spPr/>
      <dgm:t>
        <a:bodyPr/>
        <a:lstStyle/>
        <a:p>
          <a:endParaRPr lang="ru-RU"/>
        </a:p>
      </dgm:t>
    </dgm:pt>
    <dgm:pt modelId="{2CC426EE-588C-4C0B-B633-AA441A7024A8}" type="sibTrans" cxnId="{325114CB-CA81-440B-A7B9-637361EA1F6E}">
      <dgm:prSet/>
      <dgm:spPr/>
      <dgm:t>
        <a:bodyPr/>
        <a:lstStyle/>
        <a:p>
          <a:endParaRPr lang="ru-RU"/>
        </a:p>
      </dgm:t>
    </dgm:pt>
    <dgm:pt modelId="{5D8B7C59-4DF1-44CD-829C-D11CB95369A8}">
      <dgm:prSet/>
      <dgm:spPr/>
      <dgm:t>
        <a:bodyPr/>
        <a:lstStyle/>
        <a:p>
          <a:pPr rtl="0"/>
          <a:r>
            <a:rPr lang="ru-RU" b="1" dirty="0" smtClean="0"/>
            <a:t>Возможность взаимодействия с Вашими </a:t>
          </a:r>
          <a:r>
            <a:rPr lang="ru-RU" b="1" dirty="0" err="1" smtClean="0"/>
            <a:t>ИТ-системами</a:t>
          </a:r>
          <a:endParaRPr lang="ru-RU" dirty="0"/>
        </a:p>
      </dgm:t>
    </dgm:pt>
    <dgm:pt modelId="{A8727CE2-5AD6-414F-B004-253BFEA25EF2}" type="parTrans" cxnId="{3E490D3D-5814-4D21-8469-4868A6EFDEFE}">
      <dgm:prSet/>
      <dgm:spPr/>
      <dgm:t>
        <a:bodyPr/>
        <a:lstStyle/>
        <a:p>
          <a:endParaRPr lang="ru-RU"/>
        </a:p>
      </dgm:t>
    </dgm:pt>
    <dgm:pt modelId="{54F6447C-16C2-4953-8972-77319CBA31AD}" type="sibTrans" cxnId="{3E490D3D-5814-4D21-8469-4868A6EFDEFE}">
      <dgm:prSet/>
      <dgm:spPr/>
      <dgm:t>
        <a:bodyPr/>
        <a:lstStyle/>
        <a:p>
          <a:endParaRPr lang="ru-RU"/>
        </a:p>
      </dgm:t>
    </dgm:pt>
    <dgm:pt modelId="{CBC33778-D804-4A5C-907F-E41AD171272D}">
      <dgm:prSet/>
      <dgm:spPr/>
      <dgm:t>
        <a:bodyPr/>
        <a:lstStyle/>
        <a:p>
          <a:pPr rtl="0"/>
          <a:r>
            <a:rPr lang="ru-RU" dirty="0" smtClean="0"/>
            <a:t>Импорт из </a:t>
          </a:r>
          <a:r>
            <a:rPr lang="ru-RU" dirty="0" err="1" smtClean="0"/>
            <a:t>Excel</a:t>
          </a:r>
          <a:r>
            <a:rPr lang="ru-RU" dirty="0" smtClean="0"/>
            <a:t>, CSV</a:t>
          </a:r>
          <a:endParaRPr lang="ru-RU" dirty="0"/>
        </a:p>
      </dgm:t>
    </dgm:pt>
    <dgm:pt modelId="{B351F01F-D03A-4202-9B0F-2FF138683AF2}" type="parTrans" cxnId="{D316B8C2-E447-4051-BBAF-F8DABC04B577}">
      <dgm:prSet/>
      <dgm:spPr/>
      <dgm:t>
        <a:bodyPr/>
        <a:lstStyle/>
        <a:p>
          <a:endParaRPr lang="ru-RU"/>
        </a:p>
      </dgm:t>
    </dgm:pt>
    <dgm:pt modelId="{BEC8B626-BF9F-4083-BFBF-088FB2885388}" type="sibTrans" cxnId="{D316B8C2-E447-4051-BBAF-F8DABC04B577}">
      <dgm:prSet/>
      <dgm:spPr/>
      <dgm:t>
        <a:bodyPr/>
        <a:lstStyle/>
        <a:p>
          <a:endParaRPr lang="ru-RU"/>
        </a:p>
      </dgm:t>
    </dgm:pt>
    <dgm:pt modelId="{7EFBC955-F544-42F1-9CA2-F34CD5CD279E}">
      <dgm:prSet/>
      <dgm:spPr/>
      <dgm:t>
        <a:bodyPr/>
        <a:lstStyle/>
        <a:p>
          <a:pPr rtl="0"/>
          <a:r>
            <a:rPr lang="ru-RU" dirty="0" smtClean="0"/>
            <a:t>Экспорт в </a:t>
          </a:r>
          <a:r>
            <a:rPr lang="ru-RU" dirty="0" err="1" smtClean="0"/>
            <a:t>Excel</a:t>
          </a:r>
          <a:r>
            <a:rPr lang="ru-RU" dirty="0" smtClean="0"/>
            <a:t>, CSV, KML, HTML, PDF, </a:t>
          </a:r>
          <a:r>
            <a:rPr lang="ru-RU" dirty="0" err="1" smtClean="0"/>
            <a:t>OpenOffice</a:t>
          </a:r>
          <a:r>
            <a:rPr lang="ru-RU" dirty="0" smtClean="0"/>
            <a:t>, </a:t>
          </a:r>
          <a:r>
            <a:rPr lang="ru-RU" dirty="0" err="1" smtClean="0"/>
            <a:t>Google</a:t>
          </a:r>
          <a:r>
            <a:rPr lang="ru-RU" dirty="0" smtClean="0"/>
            <a:t> </a:t>
          </a:r>
          <a:r>
            <a:rPr lang="ru-RU" dirty="0" err="1" smtClean="0"/>
            <a:t>Docs</a:t>
          </a:r>
          <a:r>
            <a:rPr lang="ru-RU" dirty="0" smtClean="0"/>
            <a:t>.</a:t>
          </a:r>
          <a:endParaRPr lang="ru-RU" dirty="0"/>
        </a:p>
      </dgm:t>
    </dgm:pt>
    <dgm:pt modelId="{32894D4D-EFEE-49AA-A37F-D8870CDED98C}" type="parTrans" cxnId="{97CB12E7-42CE-427B-9DDE-E76E63118D91}">
      <dgm:prSet/>
      <dgm:spPr/>
      <dgm:t>
        <a:bodyPr/>
        <a:lstStyle/>
        <a:p>
          <a:endParaRPr lang="ru-RU"/>
        </a:p>
      </dgm:t>
    </dgm:pt>
    <dgm:pt modelId="{1DC86A27-E986-4626-9881-ADE0A1E01B20}" type="sibTrans" cxnId="{97CB12E7-42CE-427B-9DDE-E76E63118D91}">
      <dgm:prSet/>
      <dgm:spPr/>
      <dgm:t>
        <a:bodyPr/>
        <a:lstStyle/>
        <a:p>
          <a:endParaRPr lang="ru-RU"/>
        </a:p>
      </dgm:t>
    </dgm:pt>
    <dgm:pt modelId="{848A99F0-7518-4B25-B100-19FD6A3F5424}">
      <dgm:prSet/>
      <dgm:spPr/>
      <dgm:t>
        <a:bodyPr/>
        <a:lstStyle/>
        <a:p>
          <a:pPr rtl="0"/>
          <a:r>
            <a:rPr lang="ru-RU" dirty="0" err="1" smtClean="0"/>
            <a:t>Веб-сервисы</a:t>
          </a:r>
          <a:r>
            <a:rPr lang="ru-RU" dirty="0" smtClean="0"/>
            <a:t> согласно отраслевому стандарту SOAP.</a:t>
          </a:r>
          <a:endParaRPr lang="ru-RU" dirty="0"/>
        </a:p>
      </dgm:t>
    </dgm:pt>
    <dgm:pt modelId="{4DFBC786-967A-4A3E-ACBB-40F1D084FF93}" type="parTrans" cxnId="{FE8E6E2B-9637-4D56-8BF5-27B4BD1F2E21}">
      <dgm:prSet/>
      <dgm:spPr/>
      <dgm:t>
        <a:bodyPr/>
        <a:lstStyle/>
        <a:p>
          <a:endParaRPr lang="ru-RU"/>
        </a:p>
      </dgm:t>
    </dgm:pt>
    <dgm:pt modelId="{B81548C8-72E1-47CA-A225-E67E2A3890E8}" type="sibTrans" cxnId="{FE8E6E2B-9637-4D56-8BF5-27B4BD1F2E21}">
      <dgm:prSet/>
      <dgm:spPr/>
      <dgm:t>
        <a:bodyPr/>
        <a:lstStyle/>
        <a:p>
          <a:endParaRPr lang="ru-RU"/>
        </a:p>
      </dgm:t>
    </dgm:pt>
    <dgm:pt modelId="{038B8D57-D29B-431B-B296-1C12C58BFDDD}">
      <dgm:prSet/>
      <dgm:spPr/>
      <dgm:t>
        <a:bodyPr/>
        <a:lstStyle/>
        <a:p>
          <a:pPr rtl="0"/>
          <a:r>
            <a:rPr lang="ru-RU" dirty="0" smtClean="0"/>
            <a:t>Оптимальное решение для использования сервера обмена данными.</a:t>
          </a:r>
          <a:endParaRPr lang="ru-RU" dirty="0"/>
        </a:p>
      </dgm:t>
    </dgm:pt>
    <dgm:pt modelId="{3917A9E6-29CA-43B4-AAC1-FA54CE052F08}" type="parTrans" cxnId="{308614C6-17EE-433B-A8A4-AC5AB0B955D9}">
      <dgm:prSet/>
      <dgm:spPr/>
      <dgm:t>
        <a:bodyPr/>
        <a:lstStyle/>
        <a:p>
          <a:endParaRPr lang="ru-RU"/>
        </a:p>
      </dgm:t>
    </dgm:pt>
    <dgm:pt modelId="{D5ED4178-CBF1-4977-96E7-D8FF92DC4EC0}" type="sibTrans" cxnId="{308614C6-17EE-433B-A8A4-AC5AB0B955D9}">
      <dgm:prSet/>
      <dgm:spPr/>
      <dgm:t>
        <a:bodyPr/>
        <a:lstStyle/>
        <a:p>
          <a:endParaRPr lang="ru-RU"/>
        </a:p>
      </dgm:t>
    </dgm:pt>
    <dgm:pt modelId="{8AC4A33C-DFE2-4780-BA9D-FFA97A700C7E}">
      <dgm:prSet/>
      <dgm:spPr/>
      <dgm:t>
        <a:bodyPr/>
        <a:lstStyle/>
        <a:p>
          <a:pPr rtl="0"/>
          <a:r>
            <a:rPr lang="ru-RU" b="1" dirty="0" smtClean="0"/>
            <a:t>Основан на открытых стандартах</a:t>
          </a:r>
          <a:endParaRPr lang="ru-RU" dirty="0"/>
        </a:p>
      </dgm:t>
    </dgm:pt>
    <dgm:pt modelId="{D86107DF-9ECD-44FA-AFDD-2BB39C54B624}" type="parTrans" cxnId="{CDFF553D-471D-49FB-8540-79DC3FB90C2D}">
      <dgm:prSet/>
      <dgm:spPr/>
      <dgm:t>
        <a:bodyPr/>
        <a:lstStyle/>
        <a:p>
          <a:endParaRPr lang="ru-RU"/>
        </a:p>
      </dgm:t>
    </dgm:pt>
    <dgm:pt modelId="{2BAD903C-2241-4D0F-9DDC-345A9A23F6BB}" type="sibTrans" cxnId="{CDFF553D-471D-49FB-8540-79DC3FB90C2D}">
      <dgm:prSet/>
      <dgm:spPr/>
      <dgm:t>
        <a:bodyPr/>
        <a:lstStyle/>
        <a:p>
          <a:endParaRPr lang="ru-RU"/>
        </a:p>
      </dgm:t>
    </dgm:pt>
    <dgm:pt modelId="{70B707A1-D87B-42A8-A694-E4629DA68DBD}">
      <dgm:prSet/>
      <dgm:spPr/>
      <dgm:t>
        <a:bodyPr/>
        <a:lstStyle/>
        <a:p>
          <a:pPr rtl="0"/>
          <a:r>
            <a:rPr lang="ru-RU" dirty="0" err="1" smtClean="0"/>
            <a:t>XForms</a:t>
          </a:r>
          <a:r>
            <a:rPr lang="ru-RU" dirty="0" smtClean="0"/>
            <a:t> XML</a:t>
          </a:r>
          <a:endParaRPr lang="ru-RU" dirty="0"/>
        </a:p>
      </dgm:t>
    </dgm:pt>
    <dgm:pt modelId="{08A0E67D-EE59-40EA-BC73-33E587B72CA5}" type="parTrans" cxnId="{0589D4F1-BA06-47BC-B091-328CB2B9D012}">
      <dgm:prSet/>
      <dgm:spPr/>
      <dgm:t>
        <a:bodyPr/>
        <a:lstStyle/>
        <a:p>
          <a:endParaRPr lang="ru-RU"/>
        </a:p>
      </dgm:t>
    </dgm:pt>
    <dgm:pt modelId="{937443A2-64A5-4FD6-B1D0-282A9D87F125}" type="sibTrans" cxnId="{0589D4F1-BA06-47BC-B091-328CB2B9D012}">
      <dgm:prSet/>
      <dgm:spPr/>
      <dgm:t>
        <a:bodyPr/>
        <a:lstStyle/>
        <a:p>
          <a:endParaRPr lang="ru-RU"/>
        </a:p>
      </dgm:t>
    </dgm:pt>
    <dgm:pt modelId="{107E7E16-B409-4BBE-B76E-694F1A474049}">
      <dgm:prSet/>
      <dgm:spPr/>
      <dgm:t>
        <a:bodyPr/>
        <a:lstStyle/>
        <a:p>
          <a:pPr rtl="0"/>
          <a:r>
            <a:rPr lang="ru-RU" dirty="0" smtClean="0"/>
            <a:t>HTTP</a:t>
          </a:r>
          <a:endParaRPr lang="ru-RU" dirty="0"/>
        </a:p>
      </dgm:t>
    </dgm:pt>
    <dgm:pt modelId="{21E80CC8-F632-4AB0-9164-390725BC284D}" type="parTrans" cxnId="{BF04BE4B-8B43-4070-A340-2116FC738BA1}">
      <dgm:prSet/>
      <dgm:spPr/>
      <dgm:t>
        <a:bodyPr/>
        <a:lstStyle/>
        <a:p>
          <a:endParaRPr lang="ru-RU"/>
        </a:p>
      </dgm:t>
    </dgm:pt>
    <dgm:pt modelId="{B1EA1C7B-48E4-45D3-9FB0-E61A89BA3214}" type="sibTrans" cxnId="{BF04BE4B-8B43-4070-A340-2116FC738BA1}">
      <dgm:prSet/>
      <dgm:spPr/>
      <dgm:t>
        <a:bodyPr/>
        <a:lstStyle/>
        <a:p>
          <a:endParaRPr lang="ru-RU"/>
        </a:p>
      </dgm:t>
    </dgm:pt>
    <dgm:pt modelId="{48444695-B3E2-41DF-98E1-36CB14982094}">
      <dgm:prSet/>
      <dgm:spPr/>
      <dgm:t>
        <a:bodyPr/>
        <a:lstStyle/>
        <a:p>
          <a:pPr rtl="0"/>
          <a:r>
            <a:rPr lang="ru-RU" dirty="0" smtClean="0"/>
            <a:t>SOAP</a:t>
          </a:r>
          <a:endParaRPr lang="ru-RU" dirty="0"/>
        </a:p>
      </dgm:t>
    </dgm:pt>
    <dgm:pt modelId="{C294F0F8-B284-4713-BFEA-6B9FC1BFB117}" type="parTrans" cxnId="{23C73831-E1B8-4408-9534-6AD98A4943E9}">
      <dgm:prSet/>
      <dgm:spPr/>
      <dgm:t>
        <a:bodyPr/>
        <a:lstStyle/>
        <a:p>
          <a:endParaRPr lang="ru-RU"/>
        </a:p>
      </dgm:t>
    </dgm:pt>
    <dgm:pt modelId="{F0F7991F-21B1-405D-872C-0DD9FD132462}" type="sibTrans" cxnId="{23C73831-E1B8-4408-9534-6AD98A4943E9}">
      <dgm:prSet/>
      <dgm:spPr/>
      <dgm:t>
        <a:bodyPr/>
        <a:lstStyle/>
        <a:p>
          <a:endParaRPr lang="ru-RU"/>
        </a:p>
      </dgm:t>
    </dgm:pt>
    <dgm:pt modelId="{AD225BB3-AE6E-4F15-ACD1-4628B7CAA8BD}" type="pres">
      <dgm:prSet presAssocID="{5F934746-8FF7-476D-9D10-150834143125}" presName="linear" presStyleCnt="0">
        <dgm:presLayoutVars>
          <dgm:dir/>
          <dgm:animLvl val="lvl"/>
          <dgm:resizeHandles val="exact"/>
        </dgm:presLayoutVars>
      </dgm:prSet>
      <dgm:spPr/>
    </dgm:pt>
    <dgm:pt modelId="{B57E8801-B487-4332-AF7E-38C3329099D1}" type="pres">
      <dgm:prSet presAssocID="{97956E99-CF04-4021-BE71-E1DFF14C20CD}" presName="parentLin" presStyleCnt="0"/>
      <dgm:spPr/>
    </dgm:pt>
    <dgm:pt modelId="{F41FB658-7E09-403A-BB02-87B7023DD404}" type="pres">
      <dgm:prSet presAssocID="{97956E99-CF04-4021-BE71-E1DFF14C20CD}" presName="parentLeftMargin" presStyleLbl="node1" presStyleIdx="0" presStyleCnt="3"/>
      <dgm:spPr/>
    </dgm:pt>
    <dgm:pt modelId="{70105CD3-B92B-4DA1-8EA1-B2B395F9FEC3}" type="pres">
      <dgm:prSet presAssocID="{97956E99-CF04-4021-BE71-E1DFF14C20C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4FABD3-7BF1-496F-B58D-00944D816265}" type="pres">
      <dgm:prSet presAssocID="{97956E99-CF04-4021-BE71-E1DFF14C20CD}" presName="negativeSpace" presStyleCnt="0"/>
      <dgm:spPr/>
    </dgm:pt>
    <dgm:pt modelId="{C726A1F0-900C-4FB8-9101-B3F490F1DDD1}" type="pres">
      <dgm:prSet presAssocID="{97956E99-CF04-4021-BE71-E1DFF14C20CD}" presName="childText" presStyleLbl="conFgAcc1" presStyleIdx="0" presStyleCnt="3">
        <dgm:presLayoutVars>
          <dgm:bulletEnabled val="1"/>
        </dgm:presLayoutVars>
      </dgm:prSet>
      <dgm:spPr/>
    </dgm:pt>
    <dgm:pt modelId="{95315F30-1392-4203-86CC-90D5BFCD0CCC}" type="pres">
      <dgm:prSet presAssocID="{D8CA071C-8FED-4A41-8449-BD1EB69506E4}" presName="spaceBetweenRectangles" presStyleCnt="0"/>
      <dgm:spPr/>
    </dgm:pt>
    <dgm:pt modelId="{B192850C-895B-4CAD-A696-89416787DFA4}" type="pres">
      <dgm:prSet presAssocID="{5D8B7C59-4DF1-44CD-829C-D11CB95369A8}" presName="parentLin" presStyleCnt="0"/>
      <dgm:spPr/>
    </dgm:pt>
    <dgm:pt modelId="{8166859F-662E-4565-ACD5-4C08E651C11F}" type="pres">
      <dgm:prSet presAssocID="{5D8B7C59-4DF1-44CD-829C-D11CB95369A8}" presName="parentLeftMargin" presStyleLbl="node1" presStyleIdx="0" presStyleCnt="3"/>
      <dgm:spPr/>
    </dgm:pt>
    <dgm:pt modelId="{1B0B4B7F-CD7E-459F-ACE0-F2FD7FF30BFC}" type="pres">
      <dgm:prSet presAssocID="{5D8B7C59-4DF1-44CD-829C-D11CB95369A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50670B-1952-49CC-9F24-43086ECB7404}" type="pres">
      <dgm:prSet presAssocID="{5D8B7C59-4DF1-44CD-829C-D11CB95369A8}" presName="negativeSpace" presStyleCnt="0"/>
      <dgm:spPr/>
    </dgm:pt>
    <dgm:pt modelId="{9CE1BB27-6305-4FC0-B03E-E9A9A3B82192}" type="pres">
      <dgm:prSet presAssocID="{5D8B7C59-4DF1-44CD-829C-D11CB95369A8}" presName="childText" presStyleLbl="conFgAcc1" presStyleIdx="1" presStyleCnt="3">
        <dgm:presLayoutVars>
          <dgm:bulletEnabled val="1"/>
        </dgm:presLayoutVars>
      </dgm:prSet>
      <dgm:spPr/>
    </dgm:pt>
    <dgm:pt modelId="{53E3BAE7-341E-4C04-8792-30A9948BD041}" type="pres">
      <dgm:prSet presAssocID="{54F6447C-16C2-4953-8972-77319CBA31AD}" presName="spaceBetweenRectangles" presStyleCnt="0"/>
      <dgm:spPr/>
    </dgm:pt>
    <dgm:pt modelId="{B0DAB105-F2F9-4343-951B-94CA6D1D5FE1}" type="pres">
      <dgm:prSet presAssocID="{8AC4A33C-DFE2-4780-BA9D-FFA97A700C7E}" presName="parentLin" presStyleCnt="0"/>
      <dgm:spPr/>
    </dgm:pt>
    <dgm:pt modelId="{EFE10367-D3FF-41BE-BAAE-276C92E7874C}" type="pres">
      <dgm:prSet presAssocID="{8AC4A33C-DFE2-4780-BA9D-FFA97A700C7E}" presName="parentLeftMargin" presStyleLbl="node1" presStyleIdx="1" presStyleCnt="3"/>
      <dgm:spPr/>
    </dgm:pt>
    <dgm:pt modelId="{11C10DB1-6DC8-4544-BD20-234AAF336913}" type="pres">
      <dgm:prSet presAssocID="{8AC4A33C-DFE2-4780-BA9D-FFA97A700C7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F25417-C356-492E-BB21-4AFB397EC31F}" type="pres">
      <dgm:prSet presAssocID="{8AC4A33C-DFE2-4780-BA9D-FFA97A700C7E}" presName="negativeSpace" presStyleCnt="0"/>
      <dgm:spPr/>
    </dgm:pt>
    <dgm:pt modelId="{7CE1E548-3600-46ED-819C-8433D466EA11}" type="pres">
      <dgm:prSet presAssocID="{8AC4A33C-DFE2-4780-BA9D-FFA97A700C7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15DF146-03CB-4F48-98E6-9EE8B587653E}" srcId="{97956E99-CF04-4021-BE71-E1DFF14C20CD}" destId="{6F8C7801-4FD5-4881-BFAF-9A0FC77C2140}" srcOrd="6" destOrd="0" parTransId="{23252529-AED3-40D1-9D37-39E7F1DBC662}" sibTransId="{D2F60FE1-287C-4B73-A84B-BB36672CF290}"/>
    <dgm:cxn modelId="{E4F7E8CE-525A-4A0F-A47D-048FBE722643}" type="presOf" srcId="{4F92256B-E71D-49DE-AE3D-F848A91EC972}" destId="{C726A1F0-900C-4FB8-9101-B3F490F1DDD1}" srcOrd="0" destOrd="2" presId="urn:microsoft.com/office/officeart/2005/8/layout/list1"/>
    <dgm:cxn modelId="{65EA5C64-9DBC-4548-A44A-75E7ABE8D730}" type="presOf" srcId="{5D8B7C59-4DF1-44CD-829C-D11CB95369A8}" destId="{8166859F-662E-4565-ACD5-4C08E651C11F}" srcOrd="0" destOrd="0" presId="urn:microsoft.com/office/officeart/2005/8/layout/list1"/>
    <dgm:cxn modelId="{97CB12E7-42CE-427B-9DDE-E76E63118D91}" srcId="{5D8B7C59-4DF1-44CD-829C-D11CB95369A8}" destId="{7EFBC955-F544-42F1-9CA2-F34CD5CD279E}" srcOrd="1" destOrd="0" parTransId="{32894D4D-EFEE-49AA-A37F-D8870CDED98C}" sibTransId="{1DC86A27-E986-4626-9881-ADE0A1E01B20}"/>
    <dgm:cxn modelId="{FF5505C9-B056-46AC-AD6C-130B218D168B}" type="presOf" srcId="{5D8B7C59-4DF1-44CD-829C-D11CB95369A8}" destId="{1B0B4B7F-CD7E-459F-ACE0-F2FD7FF30BFC}" srcOrd="1" destOrd="0" presId="urn:microsoft.com/office/officeart/2005/8/layout/list1"/>
    <dgm:cxn modelId="{0589D4F1-BA06-47BC-B091-328CB2B9D012}" srcId="{8AC4A33C-DFE2-4780-BA9D-FFA97A700C7E}" destId="{70B707A1-D87B-42A8-A694-E4629DA68DBD}" srcOrd="0" destOrd="0" parTransId="{08A0E67D-EE59-40EA-BC73-33E587B72CA5}" sibTransId="{937443A2-64A5-4FD6-B1D0-282A9D87F125}"/>
    <dgm:cxn modelId="{95BE14D8-538A-4C96-AD8C-9D014DFC985F}" type="presOf" srcId="{8AC4A33C-DFE2-4780-BA9D-FFA97A700C7E}" destId="{11C10DB1-6DC8-4544-BD20-234AAF336913}" srcOrd="1" destOrd="0" presId="urn:microsoft.com/office/officeart/2005/8/layout/list1"/>
    <dgm:cxn modelId="{F9AB9988-8583-4E22-9369-5984B3ADCF57}" srcId="{97956E99-CF04-4021-BE71-E1DFF14C20CD}" destId="{48B21A8E-B51D-4A96-890E-14CDE0F25596}" srcOrd="7" destOrd="0" parTransId="{6C664F07-B28D-4ECD-979B-045F9439AADA}" sibTransId="{A9156E15-AF61-45D5-98C8-73241B802424}"/>
    <dgm:cxn modelId="{FE8E6E2B-9637-4D56-8BF5-27B4BD1F2E21}" srcId="{5D8B7C59-4DF1-44CD-829C-D11CB95369A8}" destId="{848A99F0-7518-4B25-B100-19FD6A3F5424}" srcOrd="2" destOrd="0" parTransId="{4DFBC786-967A-4A3E-ACBB-40F1D084FF93}" sibTransId="{B81548C8-72E1-47CA-A225-E67E2A3890E8}"/>
    <dgm:cxn modelId="{33B72FFA-76A6-44C4-BE21-3D8EAD99CCC4}" type="presOf" srcId="{97956E99-CF04-4021-BE71-E1DFF14C20CD}" destId="{70105CD3-B92B-4DA1-8EA1-B2B395F9FEC3}" srcOrd="1" destOrd="0" presId="urn:microsoft.com/office/officeart/2005/8/layout/list1"/>
    <dgm:cxn modelId="{51B1FEA4-436E-444B-BDED-CB492E214843}" type="presOf" srcId="{848A99F0-7518-4B25-B100-19FD6A3F5424}" destId="{9CE1BB27-6305-4FC0-B03E-E9A9A3B82192}" srcOrd="0" destOrd="2" presId="urn:microsoft.com/office/officeart/2005/8/layout/list1"/>
    <dgm:cxn modelId="{D316B8C2-E447-4051-BBAF-F8DABC04B577}" srcId="{5D8B7C59-4DF1-44CD-829C-D11CB95369A8}" destId="{CBC33778-D804-4A5C-907F-E41AD171272D}" srcOrd="0" destOrd="0" parTransId="{B351F01F-D03A-4202-9B0F-2FF138683AF2}" sibTransId="{BEC8B626-BF9F-4083-BFBF-088FB2885388}"/>
    <dgm:cxn modelId="{BF8ED7BB-B02B-4BD1-9E36-F4E1BDCF427A}" type="presOf" srcId="{4BB5187C-4CB3-44B1-ABA4-AC804BD506F2}" destId="{C726A1F0-900C-4FB8-9101-B3F490F1DDD1}" srcOrd="0" destOrd="5" presId="urn:microsoft.com/office/officeart/2005/8/layout/list1"/>
    <dgm:cxn modelId="{308614C6-17EE-433B-A8A4-AC5AB0B955D9}" srcId="{5D8B7C59-4DF1-44CD-829C-D11CB95369A8}" destId="{038B8D57-D29B-431B-B296-1C12C58BFDDD}" srcOrd="3" destOrd="0" parTransId="{3917A9E6-29CA-43B4-AAC1-FA54CE052F08}" sibTransId="{D5ED4178-CBF1-4977-96E7-D8FF92DC4EC0}"/>
    <dgm:cxn modelId="{3E490D3D-5814-4D21-8469-4868A6EFDEFE}" srcId="{5F934746-8FF7-476D-9D10-150834143125}" destId="{5D8B7C59-4DF1-44CD-829C-D11CB95369A8}" srcOrd="1" destOrd="0" parTransId="{A8727CE2-5AD6-414F-B004-253BFEA25EF2}" sibTransId="{54F6447C-16C2-4953-8972-77319CBA31AD}"/>
    <dgm:cxn modelId="{57AE2FB6-C980-4983-8920-341D9C8E26C3}" type="presOf" srcId="{8C614868-842A-4F1A-A6DB-D4DBBCB4E42E}" destId="{C726A1F0-900C-4FB8-9101-B3F490F1DDD1}" srcOrd="0" destOrd="4" presId="urn:microsoft.com/office/officeart/2005/8/layout/list1"/>
    <dgm:cxn modelId="{AE5C4BC2-396E-4453-B3A9-771941D2BFFB}" type="presOf" srcId="{65BF4DBC-0C64-45C3-BFD9-CB503E63CA7A}" destId="{C726A1F0-900C-4FB8-9101-B3F490F1DDD1}" srcOrd="0" destOrd="3" presId="urn:microsoft.com/office/officeart/2005/8/layout/list1"/>
    <dgm:cxn modelId="{A0FB5E22-A14B-4B95-AEB7-4073D906A2A1}" type="presOf" srcId="{F70C5E3F-8BDA-46EF-9743-A4BCD582B766}" destId="{C726A1F0-900C-4FB8-9101-B3F490F1DDD1}" srcOrd="0" destOrd="1" presId="urn:microsoft.com/office/officeart/2005/8/layout/list1"/>
    <dgm:cxn modelId="{CDFF553D-471D-49FB-8540-79DC3FB90C2D}" srcId="{5F934746-8FF7-476D-9D10-150834143125}" destId="{8AC4A33C-DFE2-4780-BA9D-FFA97A700C7E}" srcOrd="2" destOrd="0" parTransId="{D86107DF-9ECD-44FA-AFDD-2BB39C54B624}" sibTransId="{2BAD903C-2241-4D0F-9DDC-345A9A23F6BB}"/>
    <dgm:cxn modelId="{99760473-8BBD-421D-BC09-4D25C5296B19}" type="presOf" srcId="{5F934746-8FF7-476D-9D10-150834143125}" destId="{AD225BB3-AE6E-4F15-ACD1-4628B7CAA8BD}" srcOrd="0" destOrd="0" presId="urn:microsoft.com/office/officeart/2005/8/layout/list1"/>
    <dgm:cxn modelId="{BF04BE4B-8B43-4070-A340-2116FC738BA1}" srcId="{8AC4A33C-DFE2-4780-BA9D-FFA97A700C7E}" destId="{107E7E16-B409-4BBE-B76E-694F1A474049}" srcOrd="1" destOrd="0" parTransId="{21E80CC8-F632-4AB0-9164-390725BC284D}" sibTransId="{B1EA1C7B-48E4-45D3-9FB0-E61A89BA3214}"/>
    <dgm:cxn modelId="{D3C8D14A-176E-4C8C-AF74-7B559D497FB9}" srcId="{5F934746-8FF7-476D-9D10-150834143125}" destId="{97956E99-CF04-4021-BE71-E1DFF14C20CD}" srcOrd="0" destOrd="0" parTransId="{894A0893-FC52-45C7-A63B-DB79D005A937}" sibTransId="{D8CA071C-8FED-4A41-8449-BD1EB69506E4}"/>
    <dgm:cxn modelId="{E72D713B-B01F-48E7-9263-E169298E39B5}" type="presOf" srcId="{6F8C7801-4FD5-4881-BFAF-9A0FC77C2140}" destId="{C726A1F0-900C-4FB8-9101-B3F490F1DDD1}" srcOrd="0" destOrd="6" presId="urn:microsoft.com/office/officeart/2005/8/layout/list1"/>
    <dgm:cxn modelId="{2F6961AB-45F7-45CF-BCF2-F832344D97C8}" type="presOf" srcId="{70B707A1-D87B-42A8-A694-E4629DA68DBD}" destId="{7CE1E548-3600-46ED-819C-8433D466EA11}" srcOrd="0" destOrd="0" presId="urn:microsoft.com/office/officeart/2005/8/layout/list1"/>
    <dgm:cxn modelId="{353377DD-71A2-45F0-A2BA-50081E9064ED}" type="presOf" srcId="{7EFBC955-F544-42F1-9CA2-F34CD5CD279E}" destId="{9CE1BB27-6305-4FC0-B03E-E9A9A3B82192}" srcOrd="0" destOrd="1" presId="urn:microsoft.com/office/officeart/2005/8/layout/list1"/>
    <dgm:cxn modelId="{9DF13303-19DF-460D-A1B1-AA0D93FB3224}" type="presOf" srcId="{038B8D57-D29B-431B-B296-1C12C58BFDDD}" destId="{9CE1BB27-6305-4FC0-B03E-E9A9A3B82192}" srcOrd="0" destOrd="3" presId="urn:microsoft.com/office/officeart/2005/8/layout/list1"/>
    <dgm:cxn modelId="{BFFC56F0-56A9-412D-A0A5-F446CC4B44DA}" srcId="{97956E99-CF04-4021-BE71-E1DFF14C20CD}" destId="{65BF4DBC-0C64-45C3-BFD9-CB503E63CA7A}" srcOrd="3" destOrd="0" parTransId="{F4F5E124-F92D-4AF4-A400-4B1C0F88E749}" sibTransId="{826CA0D3-5E0E-4CD1-9DD3-3FBFA989C818}"/>
    <dgm:cxn modelId="{23C73831-E1B8-4408-9534-6AD98A4943E9}" srcId="{8AC4A33C-DFE2-4780-BA9D-FFA97A700C7E}" destId="{48444695-B3E2-41DF-98E1-36CB14982094}" srcOrd="2" destOrd="0" parTransId="{C294F0F8-B284-4713-BFEA-6B9FC1BFB117}" sibTransId="{F0F7991F-21B1-405D-872C-0DD9FD132462}"/>
    <dgm:cxn modelId="{492D1E4C-814D-4078-A501-CAAC51E4B228}" type="presOf" srcId="{97956E99-CF04-4021-BE71-E1DFF14C20CD}" destId="{F41FB658-7E09-403A-BB02-87B7023DD404}" srcOrd="0" destOrd="0" presId="urn:microsoft.com/office/officeart/2005/8/layout/list1"/>
    <dgm:cxn modelId="{4D78EEE1-71A0-4530-952B-D908FB274F36}" type="presOf" srcId="{5738847F-8130-485D-A13A-3A52B104D4BE}" destId="{C726A1F0-900C-4FB8-9101-B3F490F1DDD1}" srcOrd="0" destOrd="0" presId="urn:microsoft.com/office/officeart/2005/8/layout/list1"/>
    <dgm:cxn modelId="{A7592E7A-D4BE-446E-9B9C-87BF72253AA8}" srcId="{97956E99-CF04-4021-BE71-E1DFF14C20CD}" destId="{4BB5187C-4CB3-44B1-ABA4-AC804BD506F2}" srcOrd="5" destOrd="0" parTransId="{2B98E38C-708E-4CAE-B220-99D068DFC53C}" sibTransId="{9CC49FE1-392B-423D-9D72-F706116BFAA5}"/>
    <dgm:cxn modelId="{5D7FD566-27E7-4DFF-A722-3EAEE26E173B}" srcId="{97956E99-CF04-4021-BE71-E1DFF14C20CD}" destId="{4F92256B-E71D-49DE-AE3D-F848A91EC972}" srcOrd="2" destOrd="0" parTransId="{997B33F9-5DE5-43B0-B4B3-50BFB37C42B3}" sibTransId="{9982F3BE-8275-489C-AC1B-A97E34BE5655}"/>
    <dgm:cxn modelId="{8041C0F9-00F8-46F6-A25C-4D00617E7265}" srcId="{97956E99-CF04-4021-BE71-E1DFF14C20CD}" destId="{F70C5E3F-8BDA-46EF-9743-A4BCD582B766}" srcOrd="1" destOrd="0" parTransId="{AC266F4E-ABC3-4E6B-AD51-9185220CAD17}" sibTransId="{5EAA2042-28AC-4C38-B0C4-D628951FC255}"/>
    <dgm:cxn modelId="{33EBDB13-C0E8-4620-92D6-07E799184D10}" type="presOf" srcId="{8AC4A33C-DFE2-4780-BA9D-FFA97A700C7E}" destId="{EFE10367-D3FF-41BE-BAAE-276C92E7874C}" srcOrd="0" destOrd="0" presId="urn:microsoft.com/office/officeart/2005/8/layout/list1"/>
    <dgm:cxn modelId="{421E4D59-4C46-4E92-8A24-4B22B87A80BC}" type="presOf" srcId="{CBC33778-D804-4A5C-907F-E41AD171272D}" destId="{9CE1BB27-6305-4FC0-B03E-E9A9A3B82192}" srcOrd="0" destOrd="0" presId="urn:microsoft.com/office/officeart/2005/8/layout/list1"/>
    <dgm:cxn modelId="{DD653D22-DD1B-4E08-9C5A-4BF7959BF798}" type="presOf" srcId="{48B21A8E-B51D-4A96-890E-14CDE0F25596}" destId="{C726A1F0-900C-4FB8-9101-B3F490F1DDD1}" srcOrd="0" destOrd="7" presId="urn:microsoft.com/office/officeart/2005/8/layout/list1"/>
    <dgm:cxn modelId="{888C2C61-D999-4844-B352-216AB3BD6EDD}" type="presOf" srcId="{BB5F2E6D-D391-4931-9D6C-90AFB324284D}" destId="{C726A1F0-900C-4FB8-9101-B3F490F1DDD1}" srcOrd="0" destOrd="8" presId="urn:microsoft.com/office/officeart/2005/8/layout/list1"/>
    <dgm:cxn modelId="{9399119F-DAD6-48F1-92AB-0F8CCBAA8CDF}" type="presOf" srcId="{48444695-B3E2-41DF-98E1-36CB14982094}" destId="{7CE1E548-3600-46ED-819C-8433D466EA11}" srcOrd="0" destOrd="2" presId="urn:microsoft.com/office/officeart/2005/8/layout/list1"/>
    <dgm:cxn modelId="{58248C0D-FD84-4997-B72A-4ACFA2BFB464}" srcId="{97956E99-CF04-4021-BE71-E1DFF14C20CD}" destId="{8C614868-842A-4F1A-A6DB-D4DBBCB4E42E}" srcOrd="4" destOrd="0" parTransId="{CA473F8C-26CB-4AA3-A154-87CCA58D10B9}" sibTransId="{4AB8E166-6AFE-4173-B3D3-CD88302704E9}"/>
    <dgm:cxn modelId="{D49C6E04-1D68-4E72-BF69-C11CAF6BC55A}" srcId="{97956E99-CF04-4021-BE71-E1DFF14C20CD}" destId="{5738847F-8130-485D-A13A-3A52B104D4BE}" srcOrd="0" destOrd="0" parTransId="{E59D8E77-7BA1-4548-8998-3C6208E6A838}" sibTransId="{52CB0319-1A23-4DC3-9610-CF656D29F6D6}"/>
    <dgm:cxn modelId="{1C2D44EF-F247-4CFD-8C12-53260D05CB29}" type="presOf" srcId="{107E7E16-B409-4BBE-B76E-694F1A474049}" destId="{7CE1E548-3600-46ED-819C-8433D466EA11}" srcOrd="0" destOrd="1" presId="urn:microsoft.com/office/officeart/2005/8/layout/list1"/>
    <dgm:cxn modelId="{325114CB-CA81-440B-A7B9-637361EA1F6E}" srcId="{97956E99-CF04-4021-BE71-E1DFF14C20CD}" destId="{BB5F2E6D-D391-4931-9D6C-90AFB324284D}" srcOrd="8" destOrd="0" parTransId="{E88F1146-E608-4F31-8CA4-0E8BDD3F42AF}" sibTransId="{2CC426EE-588C-4C0B-B633-AA441A7024A8}"/>
    <dgm:cxn modelId="{78257808-75CD-4488-9613-2BAF745AF9D7}" type="presParOf" srcId="{AD225BB3-AE6E-4F15-ACD1-4628B7CAA8BD}" destId="{B57E8801-B487-4332-AF7E-38C3329099D1}" srcOrd="0" destOrd="0" presId="urn:microsoft.com/office/officeart/2005/8/layout/list1"/>
    <dgm:cxn modelId="{F8B190B7-9FAE-41B8-91E3-843ECE241B43}" type="presParOf" srcId="{B57E8801-B487-4332-AF7E-38C3329099D1}" destId="{F41FB658-7E09-403A-BB02-87B7023DD404}" srcOrd="0" destOrd="0" presId="urn:microsoft.com/office/officeart/2005/8/layout/list1"/>
    <dgm:cxn modelId="{3C1378FD-F935-4118-BE38-B0E5CB718CE4}" type="presParOf" srcId="{B57E8801-B487-4332-AF7E-38C3329099D1}" destId="{70105CD3-B92B-4DA1-8EA1-B2B395F9FEC3}" srcOrd="1" destOrd="0" presId="urn:microsoft.com/office/officeart/2005/8/layout/list1"/>
    <dgm:cxn modelId="{83B0315D-F919-4022-85AC-3983B1C6F12E}" type="presParOf" srcId="{AD225BB3-AE6E-4F15-ACD1-4628B7CAA8BD}" destId="{4E4FABD3-7BF1-496F-B58D-00944D816265}" srcOrd="1" destOrd="0" presId="urn:microsoft.com/office/officeart/2005/8/layout/list1"/>
    <dgm:cxn modelId="{24DD28DF-FCC3-46B0-B020-DDF7F437936E}" type="presParOf" srcId="{AD225BB3-AE6E-4F15-ACD1-4628B7CAA8BD}" destId="{C726A1F0-900C-4FB8-9101-B3F490F1DDD1}" srcOrd="2" destOrd="0" presId="urn:microsoft.com/office/officeart/2005/8/layout/list1"/>
    <dgm:cxn modelId="{89C09287-C071-45C0-BEEC-FFCA27ECC380}" type="presParOf" srcId="{AD225BB3-AE6E-4F15-ACD1-4628B7CAA8BD}" destId="{95315F30-1392-4203-86CC-90D5BFCD0CCC}" srcOrd="3" destOrd="0" presId="urn:microsoft.com/office/officeart/2005/8/layout/list1"/>
    <dgm:cxn modelId="{7AC4CA3F-7777-42D8-9E99-3A950C888058}" type="presParOf" srcId="{AD225BB3-AE6E-4F15-ACD1-4628B7CAA8BD}" destId="{B192850C-895B-4CAD-A696-89416787DFA4}" srcOrd="4" destOrd="0" presId="urn:microsoft.com/office/officeart/2005/8/layout/list1"/>
    <dgm:cxn modelId="{165BA213-0529-4E74-A6E0-9228D32656F7}" type="presParOf" srcId="{B192850C-895B-4CAD-A696-89416787DFA4}" destId="{8166859F-662E-4565-ACD5-4C08E651C11F}" srcOrd="0" destOrd="0" presId="urn:microsoft.com/office/officeart/2005/8/layout/list1"/>
    <dgm:cxn modelId="{47A20EF9-E8F1-4094-A3F3-7CE62BDB9D2B}" type="presParOf" srcId="{B192850C-895B-4CAD-A696-89416787DFA4}" destId="{1B0B4B7F-CD7E-459F-ACE0-F2FD7FF30BFC}" srcOrd="1" destOrd="0" presId="urn:microsoft.com/office/officeart/2005/8/layout/list1"/>
    <dgm:cxn modelId="{2A821D3F-0BF1-45BB-AB82-B5023268F12D}" type="presParOf" srcId="{AD225BB3-AE6E-4F15-ACD1-4628B7CAA8BD}" destId="{D050670B-1952-49CC-9F24-43086ECB7404}" srcOrd="5" destOrd="0" presId="urn:microsoft.com/office/officeart/2005/8/layout/list1"/>
    <dgm:cxn modelId="{4D5B263C-B990-4801-8295-898201FD171F}" type="presParOf" srcId="{AD225BB3-AE6E-4F15-ACD1-4628B7CAA8BD}" destId="{9CE1BB27-6305-4FC0-B03E-E9A9A3B82192}" srcOrd="6" destOrd="0" presId="urn:microsoft.com/office/officeart/2005/8/layout/list1"/>
    <dgm:cxn modelId="{9228F47F-94C9-4524-A937-1A8A4520E854}" type="presParOf" srcId="{AD225BB3-AE6E-4F15-ACD1-4628B7CAA8BD}" destId="{53E3BAE7-341E-4C04-8792-30A9948BD041}" srcOrd="7" destOrd="0" presId="urn:microsoft.com/office/officeart/2005/8/layout/list1"/>
    <dgm:cxn modelId="{554A9C11-3FEC-46A4-A7F7-8A9BF5A80FE6}" type="presParOf" srcId="{AD225BB3-AE6E-4F15-ACD1-4628B7CAA8BD}" destId="{B0DAB105-F2F9-4343-951B-94CA6D1D5FE1}" srcOrd="8" destOrd="0" presId="urn:microsoft.com/office/officeart/2005/8/layout/list1"/>
    <dgm:cxn modelId="{F3773786-B6CE-480F-AEA6-EBADC110D4B8}" type="presParOf" srcId="{B0DAB105-F2F9-4343-951B-94CA6D1D5FE1}" destId="{EFE10367-D3FF-41BE-BAAE-276C92E7874C}" srcOrd="0" destOrd="0" presId="urn:microsoft.com/office/officeart/2005/8/layout/list1"/>
    <dgm:cxn modelId="{3405F4D9-2028-4DB0-8EE1-80E1F86E9E2A}" type="presParOf" srcId="{B0DAB105-F2F9-4343-951B-94CA6D1D5FE1}" destId="{11C10DB1-6DC8-4544-BD20-234AAF336913}" srcOrd="1" destOrd="0" presId="urn:microsoft.com/office/officeart/2005/8/layout/list1"/>
    <dgm:cxn modelId="{803EC4CF-1359-44E0-8585-F0D77D47AEEC}" type="presParOf" srcId="{AD225BB3-AE6E-4F15-ACD1-4628B7CAA8BD}" destId="{98F25417-C356-492E-BB21-4AFB397EC31F}" srcOrd="9" destOrd="0" presId="urn:microsoft.com/office/officeart/2005/8/layout/list1"/>
    <dgm:cxn modelId="{BCD22A69-84CB-4176-96A0-EFA8D814B153}" type="presParOf" srcId="{AD225BB3-AE6E-4F15-ACD1-4628B7CAA8BD}" destId="{7CE1E548-3600-46ED-819C-8433D466EA1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C3990E-1E4A-4C73-89EB-5B0101F8845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0371CA-E138-4163-97F2-B91367B057D7}">
      <dgm:prSet/>
      <dgm:spPr/>
      <dgm:t>
        <a:bodyPr/>
        <a:lstStyle/>
        <a:p>
          <a:pPr rtl="0"/>
          <a:r>
            <a:rPr lang="ru-RU" b="1" dirty="0" smtClean="0"/>
            <a:t>Определяйте сами, кто и какие задачи получает</a:t>
          </a:r>
          <a:endParaRPr lang="ru-RU" dirty="0"/>
        </a:p>
      </dgm:t>
    </dgm:pt>
    <dgm:pt modelId="{E3871B84-687A-43EB-8346-A03064BB89FE}" type="parTrans" cxnId="{0C04C7CB-F6BF-475B-A866-0C58090B8D47}">
      <dgm:prSet/>
      <dgm:spPr/>
      <dgm:t>
        <a:bodyPr/>
        <a:lstStyle/>
        <a:p>
          <a:endParaRPr lang="ru-RU"/>
        </a:p>
      </dgm:t>
    </dgm:pt>
    <dgm:pt modelId="{A4739015-A715-407A-8899-76E4F7D9E6C1}" type="sibTrans" cxnId="{0C04C7CB-F6BF-475B-A866-0C58090B8D47}">
      <dgm:prSet/>
      <dgm:spPr/>
      <dgm:t>
        <a:bodyPr/>
        <a:lstStyle/>
        <a:p>
          <a:endParaRPr lang="ru-RU"/>
        </a:p>
      </dgm:t>
    </dgm:pt>
    <dgm:pt modelId="{4347A9A7-F82D-4DCA-A284-F9E439D2C6C4}">
      <dgm:prSet/>
      <dgm:spPr/>
      <dgm:t>
        <a:bodyPr/>
        <a:lstStyle/>
        <a:p>
          <a:pPr rtl="0"/>
          <a:r>
            <a:rPr lang="ru-RU" dirty="0" smtClean="0"/>
            <a:t>Проекты содержат конкретные задачи</a:t>
          </a:r>
          <a:endParaRPr lang="ru-RU" dirty="0"/>
        </a:p>
      </dgm:t>
    </dgm:pt>
    <dgm:pt modelId="{F52160CA-039F-48E5-A4EC-C9A5225C6638}" type="parTrans" cxnId="{B9AA530B-387D-4ADA-97D2-3C8053FF9DD1}">
      <dgm:prSet/>
      <dgm:spPr/>
      <dgm:t>
        <a:bodyPr/>
        <a:lstStyle/>
        <a:p>
          <a:endParaRPr lang="ru-RU"/>
        </a:p>
      </dgm:t>
    </dgm:pt>
    <dgm:pt modelId="{21ADBAED-81B5-4F06-A534-9BBED6002C6E}" type="sibTrans" cxnId="{B9AA530B-387D-4ADA-97D2-3C8053FF9DD1}">
      <dgm:prSet/>
      <dgm:spPr/>
      <dgm:t>
        <a:bodyPr/>
        <a:lstStyle/>
        <a:p>
          <a:endParaRPr lang="ru-RU"/>
        </a:p>
      </dgm:t>
    </dgm:pt>
    <dgm:pt modelId="{61132A0A-516A-4740-91F3-8CC4BEAA4636}">
      <dgm:prSet/>
      <dgm:spPr/>
      <dgm:t>
        <a:bodyPr/>
        <a:lstStyle/>
        <a:p>
          <a:pPr rtl="0"/>
          <a:r>
            <a:rPr lang="ru-RU" dirty="0" smtClean="0"/>
            <a:t>Выбранные проекты присваиваются к определенному мобильному устройству</a:t>
          </a:r>
          <a:endParaRPr lang="ru-RU" dirty="0"/>
        </a:p>
      </dgm:t>
    </dgm:pt>
    <dgm:pt modelId="{2F7649A6-C57D-49F4-804B-93BFDC7A2D6B}" type="parTrans" cxnId="{7B0BCC87-4875-4872-91D1-806B4FD31F0C}">
      <dgm:prSet/>
      <dgm:spPr/>
      <dgm:t>
        <a:bodyPr/>
        <a:lstStyle/>
        <a:p>
          <a:endParaRPr lang="ru-RU"/>
        </a:p>
      </dgm:t>
    </dgm:pt>
    <dgm:pt modelId="{282CA9E4-72D5-4AF4-89CA-94A44FC0B39E}" type="sibTrans" cxnId="{7B0BCC87-4875-4872-91D1-806B4FD31F0C}">
      <dgm:prSet/>
      <dgm:spPr/>
      <dgm:t>
        <a:bodyPr/>
        <a:lstStyle/>
        <a:p>
          <a:endParaRPr lang="ru-RU"/>
        </a:p>
      </dgm:t>
    </dgm:pt>
    <dgm:pt modelId="{2686CF93-9379-4D0E-A2DA-BD158C605A80}">
      <dgm:prSet/>
      <dgm:spPr/>
      <dgm:t>
        <a:bodyPr/>
        <a:lstStyle/>
        <a:p>
          <a:pPr rtl="0"/>
          <a:r>
            <a:rPr lang="ru-RU" dirty="0" smtClean="0"/>
            <a:t>Различным агентам могут направляться только те задания, которые им нужны для выполнения конкретной работы</a:t>
          </a:r>
          <a:endParaRPr lang="ru-RU" dirty="0"/>
        </a:p>
      </dgm:t>
    </dgm:pt>
    <dgm:pt modelId="{919FDEB0-D8A7-4AFB-9A92-158B249F5EFC}" type="parTrans" cxnId="{75398A43-BC91-4646-93C3-19F84A1CFB82}">
      <dgm:prSet/>
      <dgm:spPr/>
      <dgm:t>
        <a:bodyPr/>
        <a:lstStyle/>
        <a:p>
          <a:endParaRPr lang="ru-RU"/>
        </a:p>
      </dgm:t>
    </dgm:pt>
    <dgm:pt modelId="{F0B6E151-CA41-497E-BA3B-5A438DD7DDAE}" type="sibTrans" cxnId="{75398A43-BC91-4646-93C3-19F84A1CFB82}">
      <dgm:prSet/>
      <dgm:spPr/>
      <dgm:t>
        <a:bodyPr/>
        <a:lstStyle/>
        <a:p>
          <a:endParaRPr lang="ru-RU"/>
        </a:p>
      </dgm:t>
    </dgm:pt>
    <dgm:pt modelId="{9D6C4A7C-5770-491F-91D6-36A47EEBA45E}">
      <dgm:prSet/>
      <dgm:spPr/>
      <dgm:t>
        <a:bodyPr/>
        <a:lstStyle/>
        <a:p>
          <a:pPr rtl="0"/>
          <a:r>
            <a:rPr lang="ru-RU" dirty="0" smtClean="0"/>
            <a:t>Все это происходит удаленно в любой точке мира</a:t>
          </a:r>
          <a:endParaRPr lang="ru-RU" dirty="0"/>
        </a:p>
      </dgm:t>
    </dgm:pt>
    <dgm:pt modelId="{5CFF254A-5D52-4B94-805A-F9198A84235F}" type="parTrans" cxnId="{23F51BA1-9721-4ACC-A0DF-FC728D3A20D9}">
      <dgm:prSet/>
      <dgm:spPr/>
      <dgm:t>
        <a:bodyPr/>
        <a:lstStyle/>
        <a:p>
          <a:endParaRPr lang="ru-RU"/>
        </a:p>
      </dgm:t>
    </dgm:pt>
    <dgm:pt modelId="{095EBFB5-8791-4D25-AB8B-BC105D0816A7}" type="sibTrans" cxnId="{23F51BA1-9721-4ACC-A0DF-FC728D3A20D9}">
      <dgm:prSet/>
      <dgm:spPr/>
      <dgm:t>
        <a:bodyPr/>
        <a:lstStyle/>
        <a:p>
          <a:endParaRPr lang="ru-RU"/>
        </a:p>
      </dgm:t>
    </dgm:pt>
    <dgm:pt modelId="{A156F35E-0847-4068-95F6-E89FAE04E7B1}">
      <dgm:prSet/>
      <dgm:spPr/>
      <dgm:t>
        <a:bodyPr/>
        <a:lstStyle/>
        <a:p>
          <a:pPr rtl="0"/>
          <a:r>
            <a:rPr lang="ru-RU" b="1" dirty="0" smtClean="0"/>
            <a:t>Автоматическое обновление данных</a:t>
          </a:r>
          <a:endParaRPr lang="ru-RU" dirty="0"/>
        </a:p>
      </dgm:t>
    </dgm:pt>
    <dgm:pt modelId="{FBD23D9B-2F76-4594-AACA-CBDECEA816F4}" type="parTrans" cxnId="{3CA6A3F9-2903-4C04-918A-2E653EB811F2}">
      <dgm:prSet/>
      <dgm:spPr/>
      <dgm:t>
        <a:bodyPr/>
        <a:lstStyle/>
        <a:p>
          <a:endParaRPr lang="ru-RU"/>
        </a:p>
      </dgm:t>
    </dgm:pt>
    <dgm:pt modelId="{7DD113FF-46C5-4F55-8F73-30A2B10FEF2D}" type="sibTrans" cxnId="{3CA6A3F9-2903-4C04-918A-2E653EB811F2}">
      <dgm:prSet/>
      <dgm:spPr/>
      <dgm:t>
        <a:bodyPr/>
        <a:lstStyle/>
        <a:p>
          <a:endParaRPr lang="ru-RU"/>
        </a:p>
      </dgm:t>
    </dgm:pt>
    <dgm:pt modelId="{180914AF-611F-4D31-9EA4-449D7ABDB9B8}">
      <dgm:prSet/>
      <dgm:spPr/>
      <dgm:t>
        <a:bodyPr/>
        <a:lstStyle/>
        <a:p>
          <a:pPr rtl="0"/>
          <a:r>
            <a:rPr lang="ru-RU" dirty="0" smtClean="0"/>
            <a:t>Изменения данных синхронизируются с мобильными устройствами</a:t>
          </a:r>
          <a:endParaRPr lang="ru-RU" dirty="0"/>
        </a:p>
      </dgm:t>
    </dgm:pt>
    <dgm:pt modelId="{126534BD-2B96-41D8-82BF-74F22CB061FA}" type="parTrans" cxnId="{8AD8B8EB-5B38-41BD-A12E-67A4BED0CE48}">
      <dgm:prSet/>
      <dgm:spPr/>
      <dgm:t>
        <a:bodyPr/>
        <a:lstStyle/>
        <a:p>
          <a:endParaRPr lang="ru-RU"/>
        </a:p>
      </dgm:t>
    </dgm:pt>
    <dgm:pt modelId="{CBC5F937-98D5-4094-A673-A2AA6BCA9788}" type="sibTrans" cxnId="{8AD8B8EB-5B38-41BD-A12E-67A4BED0CE48}">
      <dgm:prSet/>
      <dgm:spPr/>
      <dgm:t>
        <a:bodyPr/>
        <a:lstStyle/>
        <a:p>
          <a:endParaRPr lang="ru-RU"/>
        </a:p>
      </dgm:t>
    </dgm:pt>
    <dgm:pt modelId="{1CFBD689-1FD1-4214-97B9-394DE3B25196}">
      <dgm:prSet/>
      <dgm:spPr/>
      <dgm:t>
        <a:bodyPr/>
        <a:lstStyle/>
        <a:p>
          <a:pPr rtl="0"/>
          <a:r>
            <a:rPr lang="ru-RU" dirty="0" smtClean="0"/>
            <a:t>Обновления мобильного ПО для приложений осуществляются удаленно</a:t>
          </a:r>
          <a:endParaRPr lang="ru-RU" dirty="0"/>
        </a:p>
      </dgm:t>
    </dgm:pt>
    <dgm:pt modelId="{337E3CAB-1A49-4DD3-9198-623C3D359668}" type="parTrans" cxnId="{7335BE79-7738-4AB2-A000-AA910AFF19F5}">
      <dgm:prSet/>
      <dgm:spPr/>
      <dgm:t>
        <a:bodyPr/>
        <a:lstStyle/>
        <a:p>
          <a:endParaRPr lang="ru-RU"/>
        </a:p>
      </dgm:t>
    </dgm:pt>
    <dgm:pt modelId="{DB340FAA-EE83-448D-8D26-644B1D5B7559}" type="sibTrans" cxnId="{7335BE79-7738-4AB2-A000-AA910AFF19F5}">
      <dgm:prSet/>
      <dgm:spPr/>
      <dgm:t>
        <a:bodyPr/>
        <a:lstStyle/>
        <a:p>
          <a:endParaRPr lang="ru-RU"/>
        </a:p>
      </dgm:t>
    </dgm:pt>
    <dgm:pt modelId="{DCE9B887-2582-44BE-8243-30B7FE51DCCB}">
      <dgm:prSet/>
      <dgm:spPr/>
      <dgm:t>
        <a:bodyPr/>
        <a:lstStyle/>
        <a:p>
          <a:pPr rtl="0"/>
          <a:r>
            <a:rPr lang="ru-RU" b="1" dirty="0" smtClean="0"/>
            <a:t>Надежно</a:t>
          </a:r>
          <a:endParaRPr lang="ru-RU" dirty="0"/>
        </a:p>
      </dgm:t>
    </dgm:pt>
    <dgm:pt modelId="{0233C461-E13A-4C42-B046-67E935B43356}" type="parTrans" cxnId="{70C20B13-4583-4071-A4AC-41B05E09F97F}">
      <dgm:prSet/>
      <dgm:spPr/>
    </dgm:pt>
    <dgm:pt modelId="{F7A80520-EF63-476D-898A-F160FDEF257A}" type="sibTrans" cxnId="{70C20B13-4583-4071-A4AC-41B05E09F97F}">
      <dgm:prSet/>
      <dgm:spPr/>
    </dgm:pt>
    <dgm:pt modelId="{7E1BED3A-CE61-46F8-8251-D858BFA6BBE4}">
      <dgm:prSet/>
      <dgm:spPr/>
      <dgm:t>
        <a:bodyPr/>
        <a:lstStyle/>
        <a:p>
          <a:pPr rtl="0"/>
          <a:r>
            <a:rPr lang="ru-RU" dirty="0" smtClean="0"/>
            <a:t>Доступ к </a:t>
          </a:r>
          <a:r>
            <a:rPr lang="ru-RU" dirty="0" err="1" smtClean="0"/>
            <a:t>веб-сайту</a:t>
          </a:r>
          <a:r>
            <a:rPr lang="ru-RU" dirty="0" smtClean="0"/>
            <a:t> ограничен временем пользователя, ролью доступа и сроком действия пароля</a:t>
          </a:r>
          <a:endParaRPr lang="ru-RU" dirty="0"/>
        </a:p>
      </dgm:t>
    </dgm:pt>
    <dgm:pt modelId="{12982960-8D44-498F-B878-2A2B0CC8914E}" type="parTrans" cxnId="{809E87BC-55D1-46CB-8D51-C6DB9746A35C}">
      <dgm:prSet/>
      <dgm:spPr/>
      <dgm:t>
        <a:bodyPr/>
        <a:lstStyle/>
        <a:p>
          <a:endParaRPr lang="ru-RU"/>
        </a:p>
      </dgm:t>
    </dgm:pt>
    <dgm:pt modelId="{D826CA3A-CE84-4C0C-A533-A83960689500}" type="sibTrans" cxnId="{809E87BC-55D1-46CB-8D51-C6DB9746A35C}">
      <dgm:prSet/>
      <dgm:spPr/>
      <dgm:t>
        <a:bodyPr/>
        <a:lstStyle/>
        <a:p>
          <a:endParaRPr lang="ru-RU"/>
        </a:p>
      </dgm:t>
    </dgm:pt>
    <dgm:pt modelId="{0B0A56D1-5D6B-4749-B9DB-193B4B89A138}">
      <dgm:prSet/>
      <dgm:spPr/>
      <dgm:t>
        <a:bodyPr/>
        <a:lstStyle/>
        <a:p>
          <a:pPr rtl="0"/>
          <a:r>
            <a:rPr lang="ru-RU" dirty="0" smtClean="0"/>
            <a:t>Права доступа: «Администратор», «Менеджер проекта», «Редактор» и «Только чтение»</a:t>
          </a:r>
          <a:endParaRPr lang="ru-RU" dirty="0"/>
        </a:p>
      </dgm:t>
    </dgm:pt>
    <dgm:pt modelId="{C210CEE7-0733-4E98-9F7F-05EBECBF29D4}" type="parTrans" cxnId="{3D5B127B-B149-42B6-9575-195127E1F9DC}">
      <dgm:prSet/>
      <dgm:spPr/>
      <dgm:t>
        <a:bodyPr/>
        <a:lstStyle/>
        <a:p>
          <a:endParaRPr lang="ru-RU"/>
        </a:p>
      </dgm:t>
    </dgm:pt>
    <dgm:pt modelId="{4BFD1E18-7467-4105-A3AB-791817961DB5}" type="sibTrans" cxnId="{3D5B127B-B149-42B6-9575-195127E1F9DC}">
      <dgm:prSet/>
      <dgm:spPr/>
      <dgm:t>
        <a:bodyPr/>
        <a:lstStyle/>
        <a:p>
          <a:endParaRPr lang="ru-RU"/>
        </a:p>
      </dgm:t>
    </dgm:pt>
    <dgm:pt modelId="{AD2E788A-E899-4579-909D-88C282FF4FCC}">
      <dgm:prSet/>
      <dgm:spPr/>
      <dgm:t>
        <a:bodyPr/>
        <a:lstStyle/>
        <a:p>
          <a:pPr rtl="0"/>
          <a:r>
            <a:rPr lang="ru-RU" dirty="0" smtClean="0"/>
            <a:t>Данные размещаются в резервированных центрах обработки данных </a:t>
          </a:r>
          <a:r>
            <a:rPr lang="ru-RU" dirty="0" err="1" smtClean="0"/>
            <a:t>Google</a:t>
          </a:r>
          <a:r>
            <a:rPr lang="ru-RU" dirty="0" smtClean="0"/>
            <a:t> </a:t>
          </a:r>
          <a:r>
            <a:rPr lang="ru-RU" dirty="0" err="1" smtClean="0"/>
            <a:t>App</a:t>
          </a:r>
          <a:r>
            <a:rPr lang="ru-RU" dirty="0" smtClean="0"/>
            <a:t> </a:t>
          </a:r>
          <a:r>
            <a:rPr lang="ru-RU" dirty="0" err="1" smtClean="0"/>
            <a:t>Engine</a:t>
          </a:r>
          <a:endParaRPr lang="ru-RU" dirty="0"/>
        </a:p>
      </dgm:t>
    </dgm:pt>
    <dgm:pt modelId="{A7BAB7F9-CA19-4A9A-A01F-6E1F3B88AFCF}" type="parTrans" cxnId="{272BD573-9024-4D53-9947-CAB2BE70DB67}">
      <dgm:prSet/>
      <dgm:spPr/>
      <dgm:t>
        <a:bodyPr/>
        <a:lstStyle/>
        <a:p>
          <a:endParaRPr lang="ru-RU"/>
        </a:p>
      </dgm:t>
    </dgm:pt>
    <dgm:pt modelId="{F81F7C54-FB80-4F46-A5CA-F6E95ACCCA71}" type="sibTrans" cxnId="{272BD573-9024-4D53-9947-CAB2BE70DB67}">
      <dgm:prSet/>
      <dgm:spPr/>
      <dgm:t>
        <a:bodyPr/>
        <a:lstStyle/>
        <a:p>
          <a:endParaRPr lang="ru-RU"/>
        </a:p>
      </dgm:t>
    </dgm:pt>
    <dgm:pt modelId="{3A400ADF-02D5-4B03-B61E-EC1B240DF3F8}" type="pres">
      <dgm:prSet presAssocID="{C7C3990E-1E4A-4C73-89EB-5B0101F8845E}" presName="Name0" presStyleCnt="0">
        <dgm:presLayoutVars>
          <dgm:dir/>
          <dgm:animLvl val="lvl"/>
          <dgm:resizeHandles val="exact"/>
        </dgm:presLayoutVars>
      </dgm:prSet>
      <dgm:spPr/>
    </dgm:pt>
    <dgm:pt modelId="{06BA90D5-0B7E-4112-BB23-42C9C5746BFA}" type="pres">
      <dgm:prSet presAssocID="{6E0371CA-E138-4163-97F2-B91367B057D7}" presName="composite" presStyleCnt="0"/>
      <dgm:spPr/>
    </dgm:pt>
    <dgm:pt modelId="{137CC469-3503-4817-8570-6FE94A5BFF68}" type="pres">
      <dgm:prSet presAssocID="{6E0371CA-E138-4163-97F2-B91367B057D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F1C557-21EE-431A-817C-BB64D77E1240}" type="pres">
      <dgm:prSet presAssocID="{6E0371CA-E138-4163-97F2-B91367B057D7}" presName="desTx" presStyleLbl="alignAccFollowNode1" presStyleIdx="0" presStyleCnt="3">
        <dgm:presLayoutVars>
          <dgm:bulletEnabled val="1"/>
        </dgm:presLayoutVars>
      </dgm:prSet>
      <dgm:spPr/>
    </dgm:pt>
    <dgm:pt modelId="{CE0AC3E2-5F1B-41F9-9B9A-8B15A3CACC4B}" type="pres">
      <dgm:prSet presAssocID="{A4739015-A715-407A-8899-76E4F7D9E6C1}" presName="space" presStyleCnt="0"/>
      <dgm:spPr/>
    </dgm:pt>
    <dgm:pt modelId="{629C02E8-47F3-4757-BBD9-1F8CBB2A2DA8}" type="pres">
      <dgm:prSet presAssocID="{DCE9B887-2582-44BE-8243-30B7FE51DCCB}" presName="composite" presStyleCnt="0"/>
      <dgm:spPr/>
    </dgm:pt>
    <dgm:pt modelId="{0463706A-F9B1-4440-A76F-9ED9642A7F16}" type="pres">
      <dgm:prSet presAssocID="{DCE9B887-2582-44BE-8243-30B7FE51DCC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52CD20-7D8A-43D6-B67F-8637526222BC}" type="pres">
      <dgm:prSet presAssocID="{DCE9B887-2582-44BE-8243-30B7FE51DCCB}" presName="desTx" presStyleLbl="alignAccFollowNode1" presStyleIdx="1" presStyleCnt="3">
        <dgm:presLayoutVars>
          <dgm:bulletEnabled val="1"/>
        </dgm:presLayoutVars>
      </dgm:prSet>
      <dgm:spPr/>
    </dgm:pt>
    <dgm:pt modelId="{DD80E8FA-FA52-431F-B550-23DAA9497CEA}" type="pres">
      <dgm:prSet presAssocID="{F7A80520-EF63-476D-898A-F160FDEF257A}" presName="space" presStyleCnt="0"/>
      <dgm:spPr/>
    </dgm:pt>
    <dgm:pt modelId="{4C68AE8A-5D89-4EBA-A3BA-C6F818B643BB}" type="pres">
      <dgm:prSet presAssocID="{A156F35E-0847-4068-95F6-E89FAE04E7B1}" presName="composite" presStyleCnt="0"/>
      <dgm:spPr/>
    </dgm:pt>
    <dgm:pt modelId="{ADDDFBA2-CD50-46E8-977B-AA1A3CD4D416}" type="pres">
      <dgm:prSet presAssocID="{A156F35E-0847-4068-95F6-E89FAE04E7B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50C20A-F34C-4930-B104-13EF4A6EFDD1}" type="pres">
      <dgm:prSet presAssocID="{A156F35E-0847-4068-95F6-E89FAE04E7B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19606A7-C7B6-403F-8D4A-683087CE3A6C}" type="presOf" srcId="{A156F35E-0847-4068-95F6-E89FAE04E7B1}" destId="{ADDDFBA2-CD50-46E8-977B-AA1A3CD4D416}" srcOrd="0" destOrd="0" presId="urn:microsoft.com/office/officeart/2005/8/layout/hList1"/>
    <dgm:cxn modelId="{7B0BCC87-4875-4872-91D1-806B4FD31F0C}" srcId="{6E0371CA-E138-4163-97F2-B91367B057D7}" destId="{61132A0A-516A-4740-91F3-8CC4BEAA4636}" srcOrd="1" destOrd="0" parTransId="{2F7649A6-C57D-49F4-804B-93BFDC7A2D6B}" sibTransId="{282CA9E4-72D5-4AF4-89CA-94A44FC0B39E}"/>
    <dgm:cxn modelId="{4CAD2EBF-662D-4DC0-9B77-932A5A371B99}" type="presOf" srcId="{9D6C4A7C-5770-491F-91D6-36A47EEBA45E}" destId="{B1F1C557-21EE-431A-817C-BB64D77E1240}" srcOrd="0" destOrd="3" presId="urn:microsoft.com/office/officeart/2005/8/layout/hList1"/>
    <dgm:cxn modelId="{70C20B13-4583-4071-A4AC-41B05E09F97F}" srcId="{C7C3990E-1E4A-4C73-89EB-5B0101F8845E}" destId="{DCE9B887-2582-44BE-8243-30B7FE51DCCB}" srcOrd="1" destOrd="0" parTransId="{0233C461-E13A-4C42-B046-67E935B43356}" sibTransId="{F7A80520-EF63-476D-898A-F160FDEF257A}"/>
    <dgm:cxn modelId="{75398A43-BC91-4646-93C3-19F84A1CFB82}" srcId="{6E0371CA-E138-4163-97F2-B91367B057D7}" destId="{2686CF93-9379-4D0E-A2DA-BD158C605A80}" srcOrd="2" destOrd="0" parTransId="{919FDEB0-D8A7-4AFB-9A92-158B249F5EFC}" sibTransId="{F0B6E151-CA41-497E-BA3B-5A438DD7DDAE}"/>
    <dgm:cxn modelId="{3CA6A3F9-2903-4C04-918A-2E653EB811F2}" srcId="{C7C3990E-1E4A-4C73-89EB-5B0101F8845E}" destId="{A156F35E-0847-4068-95F6-E89FAE04E7B1}" srcOrd="2" destOrd="0" parTransId="{FBD23D9B-2F76-4594-AACA-CBDECEA816F4}" sibTransId="{7DD113FF-46C5-4F55-8F73-30A2B10FEF2D}"/>
    <dgm:cxn modelId="{BA8862F9-25F2-4651-8132-347326B9DB08}" type="presOf" srcId="{C7C3990E-1E4A-4C73-89EB-5B0101F8845E}" destId="{3A400ADF-02D5-4B03-B61E-EC1B240DF3F8}" srcOrd="0" destOrd="0" presId="urn:microsoft.com/office/officeart/2005/8/layout/hList1"/>
    <dgm:cxn modelId="{809E87BC-55D1-46CB-8D51-C6DB9746A35C}" srcId="{DCE9B887-2582-44BE-8243-30B7FE51DCCB}" destId="{7E1BED3A-CE61-46F8-8251-D858BFA6BBE4}" srcOrd="0" destOrd="0" parTransId="{12982960-8D44-498F-B878-2A2B0CC8914E}" sibTransId="{D826CA3A-CE84-4C0C-A533-A83960689500}"/>
    <dgm:cxn modelId="{49067331-DC52-401C-AC5C-D54590C89556}" type="presOf" srcId="{1CFBD689-1FD1-4214-97B9-394DE3B25196}" destId="{DB50C20A-F34C-4930-B104-13EF4A6EFDD1}" srcOrd="0" destOrd="1" presId="urn:microsoft.com/office/officeart/2005/8/layout/hList1"/>
    <dgm:cxn modelId="{23F51BA1-9721-4ACC-A0DF-FC728D3A20D9}" srcId="{6E0371CA-E138-4163-97F2-B91367B057D7}" destId="{9D6C4A7C-5770-491F-91D6-36A47EEBA45E}" srcOrd="3" destOrd="0" parTransId="{5CFF254A-5D52-4B94-805A-F9198A84235F}" sibTransId="{095EBFB5-8791-4D25-AB8B-BC105D0816A7}"/>
    <dgm:cxn modelId="{8AD8B8EB-5B38-41BD-A12E-67A4BED0CE48}" srcId="{A156F35E-0847-4068-95F6-E89FAE04E7B1}" destId="{180914AF-611F-4D31-9EA4-449D7ABDB9B8}" srcOrd="0" destOrd="0" parTransId="{126534BD-2B96-41D8-82BF-74F22CB061FA}" sibTransId="{CBC5F937-98D5-4094-A673-A2AA6BCA9788}"/>
    <dgm:cxn modelId="{ADE6AD17-D040-4734-8D16-F3BD0FE6F9F4}" type="presOf" srcId="{7E1BED3A-CE61-46F8-8251-D858BFA6BBE4}" destId="{2652CD20-7D8A-43D6-B67F-8637526222BC}" srcOrd="0" destOrd="0" presId="urn:microsoft.com/office/officeart/2005/8/layout/hList1"/>
    <dgm:cxn modelId="{7736921F-76BB-46EC-A88B-14AC99A16B0D}" type="presOf" srcId="{AD2E788A-E899-4579-909D-88C282FF4FCC}" destId="{2652CD20-7D8A-43D6-B67F-8637526222BC}" srcOrd="0" destOrd="2" presId="urn:microsoft.com/office/officeart/2005/8/layout/hList1"/>
    <dgm:cxn modelId="{1A4ACB8F-0CEB-4341-B18B-A9766B71C27A}" type="presOf" srcId="{2686CF93-9379-4D0E-A2DA-BD158C605A80}" destId="{B1F1C557-21EE-431A-817C-BB64D77E1240}" srcOrd="0" destOrd="2" presId="urn:microsoft.com/office/officeart/2005/8/layout/hList1"/>
    <dgm:cxn modelId="{3D5B127B-B149-42B6-9575-195127E1F9DC}" srcId="{DCE9B887-2582-44BE-8243-30B7FE51DCCB}" destId="{0B0A56D1-5D6B-4749-B9DB-193B4B89A138}" srcOrd="1" destOrd="0" parTransId="{C210CEE7-0733-4E98-9F7F-05EBECBF29D4}" sibTransId="{4BFD1E18-7467-4105-A3AB-791817961DB5}"/>
    <dgm:cxn modelId="{D726B8E1-0A69-43BF-A8DF-964DFBC01DF6}" type="presOf" srcId="{4347A9A7-F82D-4DCA-A284-F9E439D2C6C4}" destId="{B1F1C557-21EE-431A-817C-BB64D77E1240}" srcOrd="0" destOrd="0" presId="urn:microsoft.com/office/officeart/2005/8/layout/hList1"/>
    <dgm:cxn modelId="{BF854291-DA72-4020-A600-2B80D9C3522D}" type="presOf" srcId="{180914AF-611F-4D31-9EA4-449D7ABDB9B8}" destId="{DB50C20A-F34C-4930-B104-13EF4A6EFDD1}" srcOrd="0" destOrd="0" presId="urn:microsoft.com/office/officeart/2005/8/layout/hList1"/>
    <dgm:cxn modelId="{0C04C7CB-F6BF-475B-A866-0C58090B8D47}" srcId="{C7C3990E-1E4A-4C73-89EB-5B0101F8845E}" destId="{6E0371CA-E138-4163-97F2-B91367B057D7}" srcOrd="0" destOrd="0" parTransId="{E3871B84-687A-43EB-8346-A03064BB89FE}" sibTransId="{A4739015-A715-407A-8899-76E4F7D9E6C1}"/>
    <dgm:cxn modelId="{7E12199A-8611-4409-AF48-32E1D016B627}" type="presOf" srcId="{6E0371CA-E138-4163-97F2-B91367B057D7}" destId="{137CC469-3503-4817-8570-6FE94A5BFF68}" srcOrd="0" destOrd="0" presId="urn:microsoft.com/office/officeart/2005/8/layout/hList1"/>
    <dgm:cxn modelId="{DE89A744-220A-4555-AAD2-6537709F7665}" type="presOf" srcId="{DCE9B887-2582-44BE-8243-30B7FE51DCCB}" destId="{0463706A-F9B1-4440-A76F-9ED9642A7F16}" srcOrd="0" destOrd="0" presId="urn:microsoft.com/office/officeart/2005/8/layout/hList1"/>
    <dgm:cxn modelId="{CA7BAB49-D638-4948-ADFA-FEBDB17724C4}" type="presOf" srcId="{0B0A56D1-5D6B-4749-B9DB-193B4B89A138}" destId="{2652CD20-7D8A-43D6-B67F-8637526222BC}" srcOrd="0" destOrd="1" presId="urn:microsoft.com/office/officeart/2005/8/layout/hList1"/>
    <dgm:cxn modelId="{C0F38459-4B56-45D7-B640-9A5E7937B613}" type="presOf" srcId="{61132A0A-516A-4740-91F3-8CC4BEAA4636}" destId="{B1F1C557-21EE-431A-817C-BB64D77E1240}" srcOrd="0" destOrd="1" presId="urn:microsoft.com/office/officeart/2005/8/layout/hList1"/>
    <dgm:cxn modelId="{7335BE79-7738-4AB2-A000-AA910AFF19F5}" srcId="{A156F35E-0847-4068-95F6-E89FAE04E7B1}" destId="{1CFBD689-1FD1-4214-97B9-394DE3B25196}" srcOrd="1" destOrd="0" parTransId="{337E3CAB-1A49-4DD3-9198-623C3D359668}" sibTransId="{DB340FAA-EE83-448D-8D26-644B1D5B7559}"/>
    <dgm:cxn modelId="{272BD573-9024-4D53-9947-CAB2BE70DB67}" srcId="{DCE9B887-2582-44BE-8243-30B7FE51DCCB}" destId="{AD2E788A-E899-4579-909D-88C282FF4FCC}" srcOrd="2" destOrd="0" parTransId="{A7BAB7F9-CA19-4A9A-A01F-6E1F3B88AFCF}" sibTransId="{F81F7C54-FB80-4F46-A5CA-F6E95ACCCA71}"/>
    <dgm:cxn modelId="{B9AA530B-387D-4ADA-97D2-3C8053FF9DD1}" srcId="{6E0371CA-E138-4163-97F2-B91367B057D7}" destId="{4347A9A7-F82D-4DCA-A284-F9E439D2C6C4}" srcOrd="0" destOrd="0" parTransId="{F52160CA-039F-48E5-A4EC-C9A5225C6638}" sibTransId="{21ADBAED-81B5-4F06-A534-9BBED6002C6E}"/>
    <dgm:cxn modelId="{D9BDD9FE-B266-4C43-B617-44F0851E2521}" type="presParOf" srcId="{3A400ADF-02D5-4B03-B61E-EC1B240DF3F8}" destId="{06BA90D5-0B7E-4112-BB23-42C9C5746BFA}" srcOrd="0" destOrd="0" presId="urn:microsoft.com/office/officeart/2005/8/layout/hList1"/>
    <dgm:cxn modelId="{DB248538-3301-4D34-A4CE-2D2EC8764E4C}" type="presParOf" srcId="{06BA90D5-0B7E-4112-BB23-42C9C5746BFA}" destId="{137CC469-3503-4817-8570-6FE94A5BFF68}" srcOrd="0" destOrd="0" presId="urn:microsoft.com/office/officeart/2005/8/layout/hList1"/>
    <dgm:cxn modelId="{8229090C-7ED4-463A-9196-956AAABF88AD}" type="presParOf" srcId="{06BA90D5-0B7E-4112-BB23-42C9C5746BFA}" destId="{B1F1C557-21EE-431A-817C-BB64D77E1240}" srcOrd="1" destOrd="0" presId="urn:microsoft.com/office/officeart/2005/8/layout/hList1"/>
    <dgm:cxn modelId="{9C29F055-1F8B-4C3B-898D-392EB65902A6}" type="presParOf" srcId="{3A400ADF-02D5-4B03-B61E-EC1B240DF3F8}" destId="{CE0AC3E2-5F1B-41F9-9B9A-8B15A3CACC4B}" srcOrd="1" destOrd="0" presId="urn:microsoft.com/office/officeart/2005/8/layout/hList1"/>
    <dgm:cxn modelId="{3E9887FA-4683-420C-A6AD-1463D965C3B8}" type="presParOf" srcId="{3A400ADF-02D5-4B03-B61E-EC1B240DF3F8}" destId="{629C02E8-47F3-4757-BBD9-1F8CBB2A2DA8}" srcOrd="2" destOrd="0" presId="urn:microsoft.com/office/officeart/2005/8/layout/hList1"/>
    <dgm:cxn modelId="{C807C9EF-406D-44B7-8B14-3E020E3A3732}" type="presParOf" srcId="{629C02E8-47F3-4757-BBD9-1F8CBB2A2DA8}" destId="{0463706A-F9B1-4440-A76F-9ED9642A7F16}" srcOrd="0" destOrd="0" presId="urn:microsoft.com/office/officeart/2005/8/layout/hList1"/>
    <dgm:cxn modelId="{A6C35CAC-01D8-4CE5-BB7B-B8A152F94FDE}" type="presParOf" srcId="{629C02E8-47F3-4757-BBD9-1F8CBB2A2DA8}" destId="{2652CD20-7D8A-43D6-B67F-8637526222BC}" srcOrd="1" destOrd="0" presId="urn:microsoft.com/office/officeart/2005/8/layout/hList1"/>
    <dgm:cxn modelId="{890D0BDD-7C02-4EE0-BAB5-01F07B78D1C0}" type="presParOf" srcId="{3A400ADF-02D5-4B03-B61E-EC1B240DF3F8}" destId="{DD80E8FA-FA52-431F-B550-23DAA9497CEA}" srcOrd="3" destOrd="0" presId="urn:microsoft.com/office/officeart/2005/8/layout/hList1"/>
    <dgm:cxn modelId="{CDB8F976-B844-455B-9F8C-0D6D98CDB73A}" type="presParOf" srcId="{3A400ADF-02D5-4B03-B61E-EC1B240DF3F8}" destId="{4C68AE8A-5D89-4EBA-A3BA-C6F818B643BB}" srcOrd="4" destOrd="0" presId="urn:microsoft.com/office/officeart/2005/8/layout/hList1"/>
    <dgm:cxn modelId="{5EDF9076-3C9C-4EDC-84DF-786541262F0C}" type="presParOf" srcId="{4C68AE8A-5D89-4EBA-A3BA-C6F818B643BB}" destId="{ADDDFBA2-CD50-46E8-977B-AA1A3CD4D416}" srcOrd="0" destOrd="0" presId="urn:microsoft.com/office/officeart/2005/8/layout/hList1"/>
    <dgm:cxn modelId="{0F8148BF-63DC-4C35-9D1F-C80F6AD6D48F}" type="presParOf" srcId="{4C68AE8A-5D89-4EBA-A3BA-C6F818B643BB}" destId="{DB50C20A-F34C-4930-B104-13EF4A6EFDD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9F0C26C-A415-480D-AA23-783B01A5A99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66C4AF5-1B75-416D-A499-DA72D07DE792}">
      <dgm:prSet/>
      <dgm:spPr/>
      <dgm:t>
        <a:bodyPr/>
        <a:lstStyle/>
        <a:p>
          <a:pPr rtl="0"/>
          <a:r>
            <a:rPr lang="ru-RU" dirty="0" smtClean="0"/>
            <a:t>Клиент из </a:t>
          </a:r>
          <a:r>
            <a:rPr lang="en-US" dirty="0" smtClean="0"/>
            <a:t>TOP</a:t>
          </a:r>
          <a:r>
            <a:rPr lang="ru-RU" dirty="0" smtClean="0"/>
            <a:t> 5 по кредитованию отрасли розничной торговли</a:t>
          </a:r>
          <a:endParaRPr lang="ru-RU" dirty="0"/>
        </a:p>
      </dgm:t>
    </dgm:pt>
    <dgm:pt modelId="{F98C22A5-39BD-4A66-89F8-66DD87906358}" type="parTrans" cxnId="{3A1660D1-4884-405E-B0FB-C0E4B6120049}">
      <dgm:prSet/>
      <dgm:spPr/>
      <dgm:t>
        <a:bodyPr/>
        <a:lstStyle/>
        <a:p>
          <a:endParaRPr lang="ru-RU"/>
        </a:p>
      </dgm:t>
    </dgm:pt>
    <dgm:pt modelId="{86CA19A1-B2ED-4840-8FC6-7C9772AD85FF}" type="sibTrans" cxnId="{3A1660D1-4884-405E-B0FB-C0E4B6120049}">
      <dgm:prSet/>
      <dgm:spPr/>
      <dgm:t>
        <a:bodyPr/>
        <a:lstStyle/>
        <a:p>
          <a:endParaRPr lang="ru-RU"/>
        </a:p>
      </dgm:t>
    </dgm:pt>
    <dgm:pt modelId="{B467DD83-07B2-4596-84F9-7125B1FBAB7F}">
      <dgm:prSet/>
      <dgm:spPr/>
      <dgm:t>
        <a:bodyPr/>
        <a:lstStyle/>
        <a:p>
          <a:pPr rtl="0"/>
          <a:r>
            <a:rPr lang="ru-RU" dirty="0" smtClean="0"/>
            <a:t>Клиент из </a:t>
          </a:r>
          <a:r>
            <a:rPr lang="en-US" dirty="0" smtClean="0"/>
            <a:t>TOP</a:t>
          </a:r>
          <a:r>
            <a:rPr lang="ru-RU" dirty="0" smtClean="0"/>
            <a:t> 5</a:t>
          </a:r>
        </a:p>
        <a:p>
          <a:pPr rtl="0"/>
          <a:r>
            <a:rPr lang="ru-RU" dirty="0" smtClean="0"/>
            <a:t>банков России</a:t>
          </a:r>
          <a:endParaRPr lang="ru-RU" dirty="0"/>
        </a:p>
      </dgm:t>
    </dgm:pt>
    <dgm:pt modelId="{11951BA4-0C41-4951-9F5C-5524E4AA5F8E}" type="parTrans" cxnId="{7BFBA30E-76FB-4429-99FF-E4A66F583275}">
      <dgm:prSet/>
      <dgm:spPr/>
      <dgm:t>
        <a:bodyPr/>
        <a:lstStyle/>
        <a:p>
          <a:endParaRPr lang="ru-RU"/>
        </a:p>
      </dgm:t>
    </dgm:pt>
    <dgm:pt modelId="{900B4FCC-E578-4672-9E51-A5468708E5DD}" type="sibTrans" cxnId="{7BFBA30E-76FB-4429-99FF-E4A66F583275}">
      <dgm:prSet/>
      <dgm:spPr/>
      <dgm:t>
        <a:bodyPr/>
        <a:lstStyle/>
        <a:p>
          <a:endParaRPr lang="ru-RU"/>
        </a:p>
      </dgm:t>
    </dgm:pt>
    <dgm:pt modelId="{8DB46C96-AA73-4360-AE1C-EEABC30B9C6E}">
      <dgm:prSet/>
      <dgm:spPr/>
      <dgm:t>
        <a:bodyPr/>
        <a:lstStyle/>
        <a:p>
          <a:pPr rtl="0"/>
          <a:r>
            <a:rPr lang="ru-RU" dirty="0" smtClean="0"/>
            <a:t>Компания, занимающаяся розничной торговлей в области фармакологии </a:t>
          </a:r>
          <a:endParaRPr lang="ru-RU" dirty="0"/>
        </a:p>
      </dgm:t>
    </dgm:pt>
    <dgm:pt modelId="{23EDBCCE-EA99-4FEC-9B51-1BF8910AC869}" type="parTrans" cxnId="{D3EEBC18-C84E-4BB1-BE98-EA9AB81A2537}">
      <dgm:prSet/>
      <dgm:spPr/>
      <dgm:t>
        <a:bodyPr/>
        <a:lstStyle/>
        <a:p>
          <a:endParaRPr lang="ru-RU"/>
        </a:p>
      </dgm:t>
    </dgm:pt>
    <dgm:pt modelId="{AE271EC8-43BD-4347-B729-2BE681BE5924}" type="sibTrans" cxnId="{D3EEBC18-C84E-4BB1-BE98-EA9AB81A2537}">
      <dgm:prSet/>
      <dgm:spPr/>
      <dgm:t>
        <a:bodyPr/>
        <a:lstStyle/>
        <a:p>
          <a:endParaRPr lang="ru-RU"/>
        </a:p>
      </dgm:t>
    </dgm:pt>
    <dgm:pt modelId="{5C10AF9F-FEAE-4D85-8CE2-97AA6B0E0856}">
      <dgm:prSet/>
      <dgm:spPr/>
      <dgm:t>
        <a:bodyPr/>
        <a:lstStyle/>
        <a:p>
          <a:pPr rtl="0"/>
          <a:r>
            <a:rPr lang="ru-RU" dirty="0" smtClean="0"/>
            <a:t>Компания провела аудит всех отделений силами своих сотрудников</a:t>
          </a:r>
          <a:endParaRPr lang="ru-RU" dirty="0"/>
        </a:p>
      </dgm:t>
    </dgm:pt>
    <dgm:pt modelId="{787C96B9-A1D0-451E-A8BA-1CAB236F3699}" type="parTrans" cxnId="{F95680BE-0183-428A-9398-4FD77DD2784E}">
      <dgm:prSet/>
      <dgm:spPr/>
    </dgm:pt>
    <dgm:pt modelId="{2B3B9231-99CD-4BB4-93AD-D00DB2A99219}" type="sibTrans" cxnId="{F95680BE-0183-428A-9398-4FD77DD2784E}">
      <dgm:prSet/>
      <dgm:spPr/>
    </dgm:pt>
    <dgm:pt modelId="{838116D2-B4C8-4F11-A2B1-B972C0CFB496}">
      <dgm:prSet/>
      <dgm:spPr/>
      <dgm:t>
        <a:bodyPr/>
        <a:lstStyle/>
        <a:p>
          <a:pPr rtl="0"/>
          <a:r>
            <a:rPr lang="ru-RU" dirty="0" smtClean="0"/>
            <a:t>Компания сделала опрос клиентов силами сотрудников</a:t>
          </a:r>
          <a:endParaRPr lang="ru-RU" dirty="0"/>
        </a:p>
      </dgm:t>
    </dgm:pt>
    <dgm:pt modelId="{B5428E49-A301-4202-8067-0629ACD00C56}" type="parTrans" cxnId="{89DD8C98-B834-40C2-AC89-A0C4FF3EC7BF}">
      <dgm:prSet/>
      <dgm:spPr/>
    </dgm:pt>
    <dgm:pt modelId="{8D487C01-6A14-4DBD-A942-6D81194F57B5}" type="sibTrans" cxnId="{89DD8C98-B834-40C2-AC89-A0C4FF3EC7BF}">
      <dgm:prSet/>
      <dgm:spPr/>
    </dgm:pt>
    <dgm:pt modelId="{18D33A93-705C-4327-9D5A-9AA68E949CCF}">
      <dgm:prSet/>
      <dgm:spPr/>
      <dgm:t>
        <a:bodyPr/>
        <a:lstStyle/>
        <a:p>
          <a:pPr rtl="0"/>
          <a:r>
            <a:rPr lang="ru-RU" dirty="0" smtClean="0"/>
            <a:t>Компания управляет штатом </a:t>
          </a:r>
          <a:r>
            <a:rPr lang="ru-RU" dirty="0" err="1" smtClean="0"/>
            <a:t>мерчендайзеров</a:t>
          </a:r>
          <a:r>
            <a:rPr lang="ru-RU" dirty="0" smtClean="0"/>
            <a:t> с помощью </a:t>
          </a:r>
          <a:r>
            <a:rPr lang="en-US" dirty="0" err="1" smtClean="0"/>
            <a:t>EasyData</a:t>
          </a:r>
          <a:endParaRPr lang="ru-RU" dirty="0"/>
        </a:p>
      </dgm:t>
    </dgm:pt>
    <dgm:pt modelId="{139D20CD-B747-4DA3-9746-43C075DBA502}" type="parTrans" cxnId="{148BA588-2CFE-4FA4-9E41-9505BF228502}">
      <dgm:prSet/>
      <dgm:spPr/>
    </dgm:pt>
    <dgm:pt modelId="{8374787C-CC3D-412F-8708-11DD95A6D328}" type="sibTrans" cxnId="{148BA588-2CFE-4FA4-9E41-9505BF228502}">
      <dgm:prSet/>
      <dgm:spPr/>
    </dgm:pt>
    <dgm:pt modelId="{ECA5427C-AE8E-4E05-AEC8-FE06E9F2075A}" type="pres">
      <dgm:prSet presAssocID="{B9F0C26C-A415-480D-AA23-783B01A5A99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4106E5-CE2D-4FF8-B7F4-E3147D856CE2}" type="pres">
      <dgm:prSet presAssocID="{E66C4AF5-1B75-416D-A499-DA72D07DE792}" presName="linNode" presStyleCnt="0"/>
      <dgm:spPr/>
    </dgm:pt>
    <dgm:pt modelId="{A9D46AA3-B286-483B-BF68-135BF92A81FD}" type="pres">
      <dgm:prSet presAssocID="{E66C4AF5-1B75-416D-A499-DA72D07DE792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8D76A9-CED6-4F8C-9B02-30CF5E40231E}" type="pres">
      <dgm:prSet presAssocID="{E66C4AF5-1B75-416D-A499-DA72D07DE79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2335AE-7CC3-47AD-AB54-F96F671063D8}" type="pres">
      <dgm:prSet presAssocID="{86CA19A1-B2ED-4840-8FC6-7C9772AD85FF}" presName="sp" presStyleCnt="0"/>
      <dgm:spPr/>
    </dgm:pt>
    <dgm:pt modelId="{71E6F977-1E15-451C-B986-E59FA1B3BF7A}" type="pres">
      <dgm:prSet presAssocID="{B467DD83-07B2-4596-84F9-7125B1FBAB7F}" presName="linNode" presStyleCnt="0"/>
      <dgm:spPr/>
    </dgm:pt>
    <dgm:pt modelId="{44129D32-0853-4541-94F2-2F99199A7F7A}" type="pres">
      <dgm:prSet presAssocID="{B467DD83-07B2-4596-84F9-7125B1FBAB7F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D533AF-99E8-4981-BEFC-EE9F83352A11}" type="pres">
      <dgm:prSet presAssocID="{B467DD83-07B2-4596-84F9-7125B1FBAB7F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7C1539-3980-47B6-9BCA-695B33AE3A14}" type="pres">
      <dgm:prSet presAssocID="{900B4FCC-E578-4672-9E51-A5468708E5DD}" presName="sp" presStyleCnt="0"/>
      <dgm:spPr/>
    </dgm:pt>
    <dgm:pt modelId="{0559A14A-F174-402A-9A63-0DF986E6457F}" type="pres">
      <dgm:prSet presAssocID="{8DB46C96-AA73-4360-AE1C-EEABC30B9C6E}" presName="linNode" presStyleCnt="0"/>
      <dgm:spPr/>
    </dgm:pt>
    <dgm:pt modelId="{81EBABCF-B226-488B-83E2-BE2ED6724339}" type="pres">
      <dgm:prSet presAssocID="{8DB46C96-AA73-4360-AE1C-EEABC30B9C6E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3FB8B1-6070-4AC8-8FC4-0A3FC7BB9365}" type="pres">
      <dgm:prSet presAssocID="{8DB46C96-AA73-4360-AE1C-EEABC30B9C6E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15FBC4-2B4E-4A27-B0B2-0FED7009986C}" type="presOf" srcId="{B467DD83-07B2-4596-84F9-7125B1FBAB7F}" destId="{44129D32-0853-4541-94F2-2F99199A7F7A}" srcOrd="0" destOrd="0" presId="urn:microsoft.com/office/officeart/2005/8/layout/vList5"/>
    <dgm:cxn modelId="{4FFA238A-9149-4AE7-BCCC-581E461C7CD2}" type="presOf" srcId="{E66C4AF5-1B75-416D-A499-DA72D07DE792}" destId="{A9D46AA3-B286-483B-BF68-135BF92A81FD}" srcOrd="0" destOrd="0" presId="urn:microsoft.com/office/officeart/2005/8/layout/vList5"/>
    <dgm:cxn modelId="{89DD8C98-B834-40C2-AC89-A0C4FF3EC7BF}" srcId="{B467DD83-07B2-4596-84F9-7125B1FBAB7F}" destId="{838116D2-B4C8-4F11-A2B1-B972C0CFB496}" srcOrd="0" destOrd="0" parTransId="{B5428E49-A301-4202-8067-0629ACD00C56}" sibTransId="{8D487C01-6A14-4DBD-A942-6D81194F57B5}"/>
    <dgm:cxn modelId="{F41818D5-E1C3-429A-8637-A1CC1D80BCC8}" type="presOf" srcId="{B9F0C26C-A415-480D-AA23-783B01A5A99F}" destId="{ECA5427C-AE8E-4E05-AEC8-FE06E9F2075A}" srcOrd="0" destOrd="0" presId="urn:microsoft.com/office/officeart/2005/8/layout/vList5"/>
    <dgm:cxn modelId="{3A1660D1-4884-405E-B0FB-C0E4B6120049}" srcId="{B9F0C26C-A415-480D-AA23-783B01A5A99F}" destId="{E66C4AF5-1B75-416D-A499-DA72D07DE792}" srcOrd="0" destOrd="0" parTransId="{F98C22A5-39BD-4A66-89F8-66DD87906358}" sibTransId="{86CA19A1-B2ED-4840-8FC6-7C9772AD85FF}"/>
    <dgm:cxn modelId="{148BA588-2CFE-4FA4-9E41-9505BF228502}" srcId="{8DB46C96-AA73-4360-AE1C-EEABC30B9C6E}" destId="{18D33A93-705C-4327-9D5A-9AA68E949CCF}" srcOrd="0" destOrd="0" parTransId="{139D20CD-B747-4DA3-9746-43C075DBA502}" sibTransId="{8374787C-CC3D-412F-8708-11DD95A6D328}"/>
    <dgm:cxn modelId="{D3EEBC18-C84E-4BB1-BE98-EA9AB81A2537}" srcId="{B9F0C26C-A415-480D-AA23-783B01A5A99F}" destId="{8DB46C96-AA73-4360-AE1C-EEABC30B9C6E}" srcOrd="2" destOrd="0" parTransId="{23EDBCCE-EA99-4FEC-9B51-1BF8910AC869}" sibTransId="{AE271EC8-43BD-4347-B729-2BE681BE5924}"/>
    <dgm:cxn modelId="{7BFBA30E-76FB-4429-99FF-E4A66F583275}" srcId="{B9F0C26C-A415-480D-AA23-783B01A5A99F}" destId="{B467DD83-07B2-4596-84F9-7125B1FBAB7F}" srcOrd="1" destOrd="0" parTransId="{11951BA4-0C41-4951-9F5C-5524E4AA5F8E}" sibTransId="{900B4FCC-E578-4672-9E51-A5468708E5DD}"/>
    <dgm:cxn modelId="{91A53F0E-31B2-4B0B-878A-E27594B3B688}" type="presOf" srcId="{5C10AF9F-FEAE-4D85-8CE2-97AA6B0E0856}" destId="{C08D76A9-CED6-4F8C-9B02-30CF5E40231E}" srcOrd="0" destOrd="0" presId="urn:microsoft.com/office/officeart/2005/8/layout/vList5"/>
    <dgm:cxn modelId="{124EA287-A1E6-409D-B166-353FBB5FE2F1}" type="presOf" srcId="{18D33A93-705C-4327-9D5A-9AA68E949CCF}" destId="{EF3FB8B1-6070-4AC8-8FC4-0A3FC7BB9365}" srcOrd="0" destOrd="0" presId="urn:microsoft.com/office/officeart/2005/8/layout/vList5"/>
    <dgm:cxn modelId="{DCBFC3D5-0854-48B0-B793-35DB69B74664}" type="presOf" srcId="{838116D2-B4C8-4F11-A2B1-B972C0CFB496}" destId="{ADD533AF-99E8-4981-BEFC-EE9F83352A11}" srcOrd="0" destOrd="0" presId="urn:microsoft.com/office/officeart/2005/8/layout/vList5"/>
    <dgm:cxn modelId="{F9A2F199-0D60-485D-BB5B-EEA1E1A80F7A}" type="presOf" srcId="{8DB46C96-AA73-4360-AE1C-EEABC30B9C6E}" destId="{81EBABCF-B226-488B-83E2-BE2ED6724339}" srcOrd="0" destOrd="0" presId="urn:microsoft.com/office/officeart/2005/8/layout/vList5"/>
    <dgm:cxn modelId="{F95680BE-0183-428A-9398-4FD77DD2784E}" srcId="{E66C4AF5-1B75-416D-A499-DA72D07DE792}" destId="{5C10AF9F-FEAE-4D85-8CE2-97AA6B0E0856}" srcOrd="0" destOrd="0" parTransId="{787C96B9-A1D0-451E-A8BA-1CAB236F3699}" sibTransId="{2B3B9231-99CD-4BB4-93AD-D00DB2A99219}"/>
    <dgm:cxn modelId="{A8EDB047-E6C7-477D-906F-0E6228D1E721}" type="presParOf" srcId="{ECA5427C-AE8E-4E05-AEC8-FE06E9F2075A}" destId="{364106E5-CE2D-4FF8-B7F4-E3147D856CE2}" srcOrd="0" destOrd="0" presId="urn:microsoft.com/office/officeart/2005/8/layout/vList5"/>
    <dgm:cxn modelId="{3C94044E-9543-4142-A5A1-7CD3D4061615}" type="presParOf" srcId="{364106E5-CE2D-4FF8-B7F4-E3147D856CE2}" destId="{A9D46AA3-B286-483B-BF68-135BF92A81FD}" srcOrd="0" destOrd="0" presId="urn:microsoft.com/office/officeart/2005/8/layout/vList5"/>
    <dgm:cxn modelId="{A3BD73E5-3BC6-4384-AB11-172904019B07}" type="presParOf" srcId="{364106E5-CE2D-4FF8-B7F4-E3147D856CE2}" destId="{C08D76A9-CED6-4F8C-9B02-30CF5E40231E}" srcOrd="1" destOrd="0" presId="urn:microsoft.com/office/officeart/2005/8/layout/vList5"/>
    <dgm:cxn modelId="{D484647E-7686-4939-A3BC-D4339E286E7D}" type="presParOf" srcId="{ECA5427C-AE8E-4E05-AEC8-FE06E9F2075A}" destId="{B12335AE-7CC3-47AD-AB54-F96F671063D8}" srcOrd="1" destOrd="0" presId="urn:microsoft.com/office/officeart/2005/8/layout/vList5"/>
    <dgm:cxn modelId="{FCE10F86-6922-45C1-9A48-F07F8845A506}" type="presParOf" srcId="{ECA5427C-AE8E-4E05-AEC8-FE06E9F2075A}" destId="{71E6F977-1E15-451C-B986-E59FA1B3BF7A}" srcOrd="2" destOrd="0" presId="urn:microsoft.com/office/officeart/2005/8/layout/vList5"/>
    <dgm:cxn modelId="{7734C65F-DF23-4A39-9AC6-717CF9009E8C}" type="presParOf" srcId="{71E6F977-1E15-451C-B986-E59FA1B3BF7A}" destId="{44129D32-0853-4541-94F2-2F99199A7F7A}" srcOrd="0" destOrd="0" presId="urn:microsoft.com/office/officeart/2005/8/layout/vList5"/>
    <dgm:cxn modelId="{F7746B48-8A8C-430F-963A-70983A13814F}" type="presParOf" srcId="{71E6F977-1E15-451C-B986-E59FA1B3BF7A}" destId="{ADD533AF-99E8-4981-BEFC-EE9F83352A11}" srcOrd="1" destOrd="0" presId="urn:microsoft.com/office/officeart/2005/8/layout/vList5"/>
    <dgm:cxn modelId="{919095CA-BFF8-4A03-B047-FC80745B402F}" type="presParOf" srcId="{ECA5427C-AE8E-4E05-AEC8-FE06E9F2075A}" destId="{A07C1539-3980-47B6-9BCA-695B33AE3A14}" srcOrd="3" destOrd="0" presId="urn:microsoft.com/office/officeart/2005/8/layout/vList5"/>
    <dgm:cxn modelId="{4A9DE6C2-8CED-4FC4-B613-DC556AADCA6C}" type="presParOf" srcId="{ECA5427C-AE8E-4E05-AEC8-FE06E9F2075A}" destId="{0559A14A-F174-402A-9A63-0DF986E6457F}" srcOrd="4" destOrd="0" presId="urn:microsoft.com/office/officeart/2005/8/layout/vList5"/>
    <dgm:cxn modelId="{01AE943C-4E73-4731-A246-D72CB7564FE9}" type="presParOf" srcId="{0559A14A-F174-402A-9A63-0DF986E6457F}" destId="{81EBABCF-B226-488B-83E2-BE2ED6724339}" srcOrd="0" destOrd="0" presId="urn:microsoft.com/office/officeart/2005/8/layout/vList5"/>
    <dgm:cxn modelId="{1B90CF32-DD9F-4851-8407-12AB1B49DF19}" type="presParOf" srcId="{0559A14A-F174-402A-9A63-0DF986E6457F}" destId="{EF3FB8B1-6070-4AC8-8FC4-0A3FC7BB936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9A00DFD-A316-40BA-BA10-ECBFF7DE21E6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930657-E1B4-4F91-85D2-A6362A28E4C9}">
      <dgm:prSet/>
      <dgm:spPr/>
      <dgm:t>
        <a:bodyPr/>
        <a:lstStyle/>
        <a:p>
          <a:pPr rtl="0"/>
          <a:r>
            <a:rPr lang="ru-RU" dirty="0" smtClean="0"/>
            <a:t>20 сотрудников проводили опросы у выхода из отделений банка. Всего было опрошено 500 человек</a:t>
          </a:r>
          <a:endParaRPr lang="ru-RU" dirty="0"/>
        </a:p>
      </dgm:t>
    </dgm:pt>
    <dgm:pt modelId="{8C13AC5F-C0CC-46FB-A9CC-043A7E36EFA6}" type="parTrans" cxnId="{A8214659-79CD-48AA-821D-3CAF4DE6A738}">
      <dgm:prSet/>
      <dgm:spPr/>
      <dgm:t>
        <a:bodyPr/>
        <a:lstStyle/>
        <a:p>
          <a:endParaRPr lang="ru-RU"/>
        </a:p>
      </dgm:t>
    </dgm:pt>
    <dgm:pt modelId="{C5BA08EA-D986-4DC0-BCAC-10600A8784A5}" type="sibTrans" cxnId="{A8214659-79CD-48AA-821D-3CAF4DE6A738}">
      <dgm:prSet/>
      <dgm:spPr/>
      <dgm:t>
        <a:bodyPr/>
        <a:lstStyle/>
        <a:p>
          <a:endParaRPr lang="ru-RU"/>
        </a:p>
      </dgm:t>
    </dgm:pt>
    <dgm:pt modelId="{C5E56444-3E56-4832-8A6B-72680C885506}">
      <dgm:prSet/>
      <dgm:spPr/>
      <dgm:t>
        <a:bodyPr/>
        <a:lstStyle/>
        <a:p>
          <a:pPr rtl="0"/>
          <a:r>
            <a:rPr lang="ru-RU" dirty="0" smtClean="0"/>
            <a:t>Сотрудники банка стремились выяснить, какие факторы обслуживания наиболее важны их клиентам и узнать удовлетворенность клиента услугой, которая была оказана им при посещении отделения в этот день</a:t>
          </a:r>
          <a:endParaRPr lang="ru-RU" dirty="0"/>
        </a:p>
      </dgm:t>
    </dgm:pt>
    <dgm:pt modelId="{E3C152DB-5447-435B-9926-6C331F7F697B}" type="parTrans" cxnId="{9DD39736-B00F-4C46-B3F5-81EF0F1DB831}">
      <dgm:prSet/>
      <dgm:spPr/>
      <dgm:t>
        <a:bodyPr/>
        <a:lstStyle/>
        <a:p>
          <a:endParaRPr lang="ru-RU"/>
        </a:p>
      </dgm:t>
    </dgm:pt>
    <dgm:pt modelId="{F8002552-DCEE-42B6-87E3-BEB1789CBE13}" type="sibTrans" cxnId="{9DD39736-B00F-4C46-B3F5-81EF0F1DB831}">
      <dgm:prSet/>
      <dgm:spPr/>
      <dgm:t>
        <a:bodyPr/>
        <a:lstStyle/>
        <a:p>
          <a:endParaRPr lang="ru-RU"/>
        </a:p>
      </dgm:t>
    </dgm:pt>
    <dgm:pt modelId="{39EB31AE-48D4-4228-9555-60B41DDF0165}">
      <dgm:prSet/>
      <dgm:spPr/>
      <dgm:t>
        <a:bodyPr/>
        <a:lstStyle/>
        <a:p>
          <a:pPr rtl="0"/>
          <a:r>
            <a:rPr lang="ru-RU" dirty="0" smtClean="0"/>
            <a:t>Нами была создана анкета и настроены отчеты по проекту. Динамические диаграммы менялись с появлением новых данных</a:t>
          </a:r>
          <a:endParaRPr lang="ru-RU" dirty="0"/>
        </a:p>
      </dgm:t>
    </dgm:pt>
    <dgm:pt modelId="{88C0B4D3-494B-4AB1-BFF5-3EF0ED4A27FC}" type="parTrans" cxnId="{52A16750-81A6-4B2C-9332-6FF15555C1AC}">
      <dgm:prSet/>
      <dgm:spPr/>
      <dgm:t>
        <a:bodyPr/>
        <a:lstStyle/>
        <a:p>
          <a:endParaRPr lang="ru-RU"/>
        </a:p>
      </dgm:t>
    </dgm:pt>
    <dgm:pt modelId="{9D81933F-9A35-4358-873A-C26ED6BF7470}" type="sibTrans" cxnId="{52A16750-81A6-4B2C-9332-6FF15555C1AC}">
      <dgm:prSet/>
      <dgm:spPr/>
      <dgm:t>
        <a:bodyPr/>
        <a:lstStyle/>
        <a:p>
          <a:endParaRPr lang="ru-RU"/>
        </a:p>
      </dgm:t>
    </dgm:pt>
    <dgm:pt modelId="{A6640F97-7D4E-49A4-908F-619F5B99426A}">
      <dgm:prSet/>
      <dgm:spPr/>
      <dgm:t>
        <a:bodyPr/>
        <a:lstStyle/>
        <a:p>
          <a:pPr rtl="0"/>
          <a:r>
            <a:rPr lang="ru-RU" dirty="0" smtClean="0"/>
            <a:t>Опросы проводились две недели, данные загружались в систему один раз в день</a:t>
          </a:r>
          <a:endParaRPr lang="ru-RU" dirty="0"/>
        </a:p>
      </dgm:t>
    </dgm:pt>
    <dgm:pt modelId="{3CD618BF-7355-4B1C-909B-3A3E3FAC1E44}" type="parTrans" cxnId="{3D212C6A-F441-4062-8962-9DC82FF001A9}">
      <dgm:prSet/>
      <dgm:spPr/>
      <dgm:t>
        <a:bodyPr/>
        <a:lstStyle/>
        <a:p>
          <a:endParaRPr lang="ru-RU"/>
        </a:p>
      </dgm:t>
    </dgm:pt>
    <dgm:pt modelId="{FD54EAD6-AC34-401B-A702-8159DDEF1A6E}" type="sibTrans" cxnId="{3D212C6A-F441-4062-8962-9DC82FF001A9}">
      <dgm:prSet/>
      <dgm:spPr/>
      <dgm:t>
        <a:bodyPr/>
        <a:lstStyle/>
        <a:p>
          <a:endParaRPr lang="ru-RU"/>
        </a:p>
      </dgm:t>
    </dgm:pt>
    <dgm:pt modelId="{9501F382-1635-4DDD-8D46-250CF257DF35}" type="pres">
      <dgm:prSet presAssocID="{C9A00DFD-A316-40BA-BA10-ECBFF7DE21E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215303-F5D6-461C-8267-12FD5AD97D43}" type="pres">
      <dgm:prSet presAssocID="{C9A00DFD-A316-40BA-BA10-ECBFF7DE21E6}" presName="dummyMaxCanvas" presStyleCnt="0">
        <dgm:presLayoutVars/>
      </dgm:prSet>
      <dgm:spPr/>
    </dgm:pt>
    <dgm:pt modelId="{C7B9EE0D-F3AA-4002-846C-BF96899BE970}" type="pres">
      <dgm:prSet presAssocID="{C9A00DFD-A316-40BA-BA10-ECBFF7DE21E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619858-A9CA-46CA-860C-E6FBA6A245F1}" type="pres">
      <dgm:prSet presAssocID="{C9A00DFD-A316-40BA-BA10-ECBFF7DE21E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3EE466-E5F2-4B59-97C7-9C01F75D00F0}" type="pres">
      <dgm:prSet presAssocID="{C9A00DFD-A316-40BA-BA10-ECBFF7DE21E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612EBF-FCA2-4AD1-9F33-D4E68378E3B9}" type="pres">
      <dgm:prSet presAssocID="{C9A00DFD-A316-40BA-BA10-ECBFF7DE21E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F846CC-EC7C-4039-A8DB-54E39366543D}" type="pres">
      <dgm:prSet presAssocID="{C9A00DFD-A316-40BA-BA10-ECBFF7DE21E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AC99EB-FAC0-40D9-9EAC-82449AB21881}" type="pres">
      <dgm:prSet presAssocID="{C9A00DFD-A316-40BA-BA10-ECBFF7DE21E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B6CE42-8823-4F1F-9D54-35DF3CDA920D}" type="pres">
      <dgm:prSet presAssocID="{C9A00DFD-A316-40BA-BA10-ECBFF7DE21E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C6DD48-E6BE-4F17-BEE9-723E91FBB582}" type="pres">
      <dgm:prSet presAssocID="{C9A00DFD-A316-40BA-BA10-ECBFF7DE21E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D05AAD-5865-4463-85FB-F32F8FA8144C}" type="pres">
      <dgm:prSet presAssocID="{C9A00DFD-A316-40BA-BA10-ECBFF7DE21E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81DD9A-8C0C-4693-8B95-9038AB737146}" type="pres">
      <dgm:prSet presAssocID="{C9A00DFD-A316-40BA-BA10-ECBFF7DE21E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677362-87E4-4F13-9583-8E1740E0115F}" type="pres">
      <dgm:prSet presAssocID="{C9A00DFD-A316-40BA-BA10-ECBFF7DE21E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ADEAB4-1940-476C-B1FA-0FCFC92C7C09}" type="presOf" srcId="{F8002552-DCEE-42B6-87E3-BEB1789CBE13}" destId="{06AC99EB-FAC0-40D9-9EAC-82449AB21881}" srcOrd="0" destOrd="0" presId="urn:microsoft.com/office/officeart/2005/8/layout/vProcess5"/>
    <dgm:cxn modelId="{97BE9BC8-B554-47EC-B6D1-EEC73C7D06CC}" type="presOf" srcId="{C5E56444-3E56-4832-8A6B-72680C885506}" destId="{E3619858-A9CA-46CA-860C-E6FBA6A245F1}" srcOrd="0" destOrd="0" presId="urn:microsoft.com/office/officeart/2005/8/layout/vProcess5"/>
    <dgm:cxn modelId="{9DD39736-B00F-4C46-B3F5-81EF0F1DB831}" srcId="{C9A00DFD-A316-40BA-BA10-ECBFF7DE21E6}" destId="{C5E56444-3E56-4832-8A6B-72680C885506}" srcOrd="1" destOrd="0" parTransId="{E3C152DB-5447-435B-9926-6C331F7F697B}" sibTransId="{F8002552-DCEE-42B6-87E3-BEB1789CBE13}"/>
    <dgm:cxn modelId="{F8B467AB-1BA0-464C-BBE8-2BB00809D072}" type="presOf" srcId="{A6640F97-7D4E-49A4-908F-619F5B99426A}" destId="{D3612EBF-FCA2-4AD1-9F33-D4E68378E3B9}" srcOrd="0" destOrd="0" presId="urn:microsoft.com/office/officeart/2005/8/layout/vProcess5"/>
    <dgm:cxn modelId="{65930791-4E77-4ABF-88A5-74A3FCC8EFBC}" type="presOf" srcId="{39EB31AE-48D4-4228-9555-60B41DDF0165}" destId="{B581DD9A-8C0C-4693-8B95-9038AB737146}" srcOrd="1" destOrd="0" presId="urn:microsoft.com/office/officeart/2005/8/layout/vProcess5"/>
    <dgm:cxn modelId="{217ED0DA-E8BE-434E-9DFC-71E39F8D5558}" type="presOf" srcId="{61930657-E1B4-4F91-85D2-A6362A28E4C9}" destId="{C7B9EE0D-F3AA-4002-846C-BF96899BE970}" srcOrd="0" destOrd="0" presId="urn:microsoft.com/office/officeart/2005/8/layout/vProcess5"/>
    <dgm:cxn modelId="{A8214659-79CD-48AA-821D-3CAF4DE6A738}" srcId="{C9A00DFD-A316-40BA-BA10-ECBFF7DE21E6}" destId="{61930657-E1B4-4F91-85D2-A6362A28E4C9}" srcOrd="0" destOrd="0" parTransId="{8C13AC5F-C0CC-46FB-A9CC-043A7E36EFA6}" sibTransId="{C5BA08EA-D986-4DC0-BCAC-10600A8784A5}"/>
    <dgm:cxn modelId="{5BE4E5C8-7FB9-4384-B355-B5F126BECAD1}" type="presOf" srcId="{39EB31AE-48D4-4228-9555-60B41DDF0165}" destId="{E93EE466-E5F2-4B59-97C7-9C01F75D00F0}" srcOrd="0" destOrd="0" presId="urn:microsoft.com/office/officeart/2005/8/layout/vProcess5"/>
    <dgm:cxn modelId="{D5BCCAB5-1B81-4C7B-BBF7-010FE67D3E50}" type="presOf" srcId="{61930657-E1B4-4F91-85D2-A6362A28E4C9}" destId="{25C6DD48-E6BE-4F17-BEE9-723E91FBB582}" srcOrd="1" destOrd="0" presId="urn:microsoft.com/office/officeart/2005/8/layout/vProcess5"/>
    <dgm:cxn modelId="{316A0CF6-8343-4569-9339-1568A49EE021}" type="presOf" srcId="{A6640F97-7D4E-49A4-908F-619F5B99426A}" destId="{E5677362-87E4-4F13-9583-8E1740E0115F}" srcOrd="1" destOrd="0" presId="urn:microsoft.com/office/officeart/2005/8/layout/vProcess5"/>
    <dgm:cxn modelId="{3D212C6A-F441-4062-8962-9DC82FF001A9}" srcId="{C9A00DFD-A316-40BA-BA10-ECBFF7DE21E6}" destId="{A6640F97-7D4E-49A4-908F-619F5B99426A}" srcOrd="3" destOrd="0" parTransId="{3CD618BF-7355-4B1C-909B-3A3E3FAC1E44}" sibTransId="{FD54EAD6-AC34-401B-A702-8159DDEF1A6E}"/>
    <dgm:cxn modelId="{5DBF3C23-E84A-42DA-8474-067B4C14F631}" type="presOf" srcId="{9D81933F-9A35-4358-873A-C26ED6BF7470}" destId="{21B6CE42-8823-4F1F-9D54-35DF3CDA920D}" srcOrd="0" destOrd="0" presId="urn:microsoft.com/office/officeart/2005/8/layout/vProcess5"/>
    <dgm:cxn modelId="{52A16750-81A6-4B2C-9332-6FF15555C1AC}" srcId="{C9A00DFD-A316-40BA-BA10-ECBFF7DE21E6}" destId="{39EB31AE-48D4-4228-9555-60B41DDF0165}" srcOrd="2" destOrd="0" parTransId="{88C0B4D3-494B-4AB1-BFF5-3EF0ED4A27FC}" sibTransId="{9D81933F-9A35-4358-873A-C26ED6BF7470}"/>
    <dgm:cxn modelId="{B7F54B91-0040-4F48-A2CC-A0E17DE81BDF}" type="presOf" srcId="{C5E56444-3E56-4832-8A6B-72680C885506}" destId="{D1D05AAD-5865-4463-85FB-F32F8FA8144C}" srcOrd="1" destOrd="0" presId="urn:microsoft.com/office/officeart/2005/8/layout/vProcess5"/>
    <dgm:cxn modelId="{63E0B63E-3FFF-4342-AC7B-FAA2B282C6B5}" type="presOf" srcId="{C5BA08EA-D986-4DC0-BCAC-10600A8784A5}" destId="{83F846CC-EC7C-4039-A8DB-54E39366543D}" srcOrd="0" destOrd="0" presId="urn:microsoft.com/office/officeart/2005/8/layout/vProcess5"/>
    <dgm:cxn modelId="{0CA34F64-F4F7-4CEE-8429-D8B941E91BD0}" type="presOf" srcId="{C9A00DFD-A316-40BA-BA10-ECBFF7DE21E6}" destId="{9501F382-1635-4DDD-8D46-250CF257DF35}" srcOrd="0" destOrd="0" presId="urn:microsoft.com/office/officeart/2005/8/layout/vProcess5"/>
    <dgm:cxn modelId="{0CA25F00-1730-4625-9B09-C5741D531681}" type="presParOf" srcId="{9501F382-1635-4DDD-8D46-250CF257DF35}" destId="{C4215303-F5D6-461C-8267-12FD5AD97D43}" srcOrd="0" destOrd="0" presId="urn:microsoft.com/office/officeart/2005/8/layout/vProcess5"/>
    <dgm:cxn modelId="{3FF1D773-C866-4D85-B69E-2396F27984D4}" type="presParOf" srcId="{9501F382-1635-4DDD-8D46-250CF257DF35}" destId="{C7B9EE0D-F3AA-4002-846C-BF96899BE970}" srcOrd="1" destOrd="0" presId="urn:microsoft.com/office/officeart/2005/8/layout/vProcess5"/>
    <dgm:cxn modelId="{5E907205-7905-431B-ADFE-53DBEBCB7557}" type="presParOf" srcId="{9501F382-1635-4DDD-8D46-250CF257DF35}" destId="{E3619858-A9CA-46CA-860C-E6FBA6A245F1}" srcOrd="2" destOrd="0" presId="urn:microsoft.com/office/officeart/2005/8/layout/vProcess5"/>
    <dgm:cxn modelId="{FB08EC1E-7E35-4DD1-943E-2608F689ED5F}" type="presParOf" srcId="{9501F382-1635-4DDD-8D46-250CF257DF35}" destId="{E93EE466-E5F2-4B59-97C7-9C01F75D00F0}" srcOrd="3" destOrd="0" presId="urn:microsoft.com/office/officeart/2005/8/layout/vProcess5"/>
    <dgm:cxn modelId="{EAB0BE16-7B8B-41CC-9138-5F377FB27706}" type="presParOf" srcId="{9501F382-1635-4DDD-8D46-250CF257DF35}" destId="{D3612EBF-FCA2-4AD1-9F33-D4E68378E3B9}" srcOrd="4" destOrd="0" presId="urn:microsoft.com/office/officeart/2005/8/layout/vProcess5"/>
    <dgm:cxn modelId="{4CDEA3CD-AB7C-4961-BC3C-AAB251056DAA}" type="presParOf" srcId="{9501F382-1635-4DDD-8D46-250CF257DF35}" destId="{83F846CC-EC7C-4039-A8DB-54E39366543D}" srcOrd="5" destOrd="0" presId="urn:microsoft.com/office/officeart/2005/8/layout/vProcess5"/>
    <dgm:cxn modelId="{AA522B24-5043-46E4-8D90-F61912608347}" type="presParOf" srcId="{9501F382-1635-4DDD-8D46-250CF257DF35}" destId="{06AC99EB-FAC0-40D9-9EAC-82449AB21881}" srcOrd="6" destOrd="0" presId="urn:microsoft.com/office/officeart/2005/8/layout/vProcess5"/>
    <dgm:cxn modelId="{9C176A3C-14E5-4A65-A94F-6AEF086843B7}" type="presParOf" srcId="{9501F382-1635-4DDD-8D46-250CF257DF35}" destId="{21B6CE42-8823-4F1F-9D54-35DF3CDA920D}" srcOrd="7" destOrd="0" presId="urn:microsoft.com/office/officeart/2005/8/layout/vProcess5"/>
    <dgm:cxn modelId="{10269FD3-618B-4823-B287-2843260CBC83}" type="presParOf" srcId="{9501F382-1635-4DDD-8D46-250CF257DF35}" destId="{25C6DD48-E6BE-4F17-BEE9-723E91FBB582}" srcOrd="8" destOrd="0" presId="urn:microsoft.com/office/officeart/2005/8/layout/vProcess5"/>
    <dgm:cxn modelId="{E3301704-2BB8-4E51-AACA-A205E53067B6}" type="presParOf" srcId="{9501F382-1635-4DDD-8D46-250CF257DF35}" destId="{D1D05AAD-5865-4463-85FB-F32F8FA8144C}" srcOrd="9" destOrd="0" presId="urn:microsoft.com/office/officeart/2005/8/layout/vProcess5"/>
    <dgm:cxn modelId="{B314F434-6470-4C38-BB91-D4615B3F237E}" type="presParOf" srcId="{9501F382-1635-4DDD-8D46-250CF257DF35}" destId="{B581DD9A-8C0C-4693-8B95-9038AB737146}" srcOrd="10" destOrd="0" presId="urn:microsoft.com/office/officeart/2005/8/layout/vProcess5"/>
    <dgm:cxn modelId="{E50B7310-2B54-4D45-8394-E8474DC8F31C}" type="presParOf" srcId="{9501F382-1635-4DDD-8D46-250CF257DF35}" destId="{E5677362-87E4-4F13-9583-8E1740E0115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8082B9-2EC6-4655-A7AE-DDA867AC0DF4}">
      <dsp:nvSpPr>
        <dsp:cNvPr id="0" name=""/>
        <dsp:cNvSpPr/>
      </dsp:nvSpPr>
      <dsp:spPr>
        <a:xfrm>
          <a:off x="0" y="321006"/>
          <a:ext cx="8229600" cy="2249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437388" rIns="638708" bIns="149352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Возможность создавать собственную уникальную форму сбора данных</a:t>
          </a:r>
          <a:endParaRPr lang="ru-RU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Графический интерфейс, основанный на </a:t>
          </a:r>
          <a:r>
            <a:rPr lang="ru-RU" sz="2100" kern="1200" dirty="0" err="1" smtClean="0"/>
            <a:t>drag</a:t>
          </a:r>
          <a:r>
            <a:rPr lang="ru-RU" sz="2100" kern="1200" dirty="0" smtClean="0"/>
            <a:t> &amp; </a:t>
          </a:r>
          <a:r>
            <a:rPr lang="ru-RU" sz="2100" kern="1200" dirty="0" err="1" smtClean="0"/>
            <a:t>drop</a:t>
          </a:r>
          <a:endParaRPr lang="ru-RU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Не требует специальных профессиональных знаний</a:t>
          </a:r>
          <a:endParaRPr lang="ru-RU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Экспорт данных в различные форматы</a:t>
          </a:r>
          <a:endParaRPr lang="ru-RU" sz="2100" kern="1200" dirty="0"/>
        </a:p>
      </dsp:txBody>
      <dsp:txXfrm>
        <a:off x="0" y="321006"/>
        <a:ext cx="8229600" cy="2249100"/>
      </dsp:txXfrm>
    </dsp:sp>
    <dsp:sp modelId="{A2DC9435-316E-4207-9962-7FC73E57A753}">
      <dsp:nvSpPr>
        <dsp:cNvPr id="0" name=""/>
        <dsp:cNvSpPr/>
      </dsp:nvSpPr>
      <dsp:spPr>
        <a:xfrm>
          <a:off x="411480" y="11046"/>
          <a:ext cx="576072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Программа, простая в обращении</a:t>
          </a:r>
          <a:endParaRPr lang="ru-RU" sz="2100" kern="1200" dirty="0"/>
        </a:p>
      </dsp:txBody>
      <dsp:txXfrm>
        <a:off x="411480" y="11046"/>
        <a:ext cx="5760720" cy="619920"/>
      </dsp:txXfrm>
    </dsp:sp>
    <dsp:sp modelId="{3FBD53BB-7436-418D-AE19-D9DD275AC5C2}">
      <dsp:nvSpPr>
        <dsp:cNvPr id="0" name=""/>
        <dsp:cNvSpPr/>
      </dsp:nvSpPr>
      <dsp:spPr>
        <a:xfrm>
          <a:off x="0" y="2993466"/>
          <a:ext cx="8229600" cy="15214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437388" rIns="638708" bIns="149352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Готовые решения (анкеты), которые можно быстро адаптировать под конкретные задачи</a:t>
          </a:r>
          <a:endParaRPr lang="ru-RU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Создание анкет по индивидуальным требованиям</a:t>
          </a:r>
          <a:endParaRPr lang="ru-RU" sz="2100" kern="1200" dirty="0"/>
        </a:p>
      </dsp:txBody>
      <dsp:txXfrm>
        <a:off x="0" y="2993466"/>
        <a:ext cx="8229600" cy="1521449"/>
      </dsp:txXfrm>
    </dsp:sp>
    <dsp:sp modelId="{79D4A132-0F8E-4648-9BC5-11003B5E23E6}">
      <dsp:nvSpPr>
        <dsp:cNvPr id="0" name=""/>
        <dsp:cNvSpPr/>
      </dsp:nvSpPr>
      <dsp:spPr>
        <a:xfrm>
          <a:off x="411480" y="2683506"/>
          <a:ext cx="576072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Библиотека готовых анкет</a:t>
          </a:r>
          <a:endParaRPr lang="ru-RU" sz="2100" kern="1200" dirty="0"/>
        </a:p>
      </dsp:txBody>
      <dsp:txXfrm>
        <a:off x="411480" y="2683506"/>
        <a:ext cx="5760720" cy="6199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78B81C-2AE4-4D22-8FC7-2172F1ADFEFF}">
      <dsp:nvSpPr>
        <dsp:cNvPr id="0" name=""/>
        <dsp:cNvSpPr/>
      </dsp:nvSpPr>
      <dsp:spPr>
        <a:xfrm>
          <a:off x="1587" y="0"/>
          <a:ext cx="4042469" cy="4525963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5725" rIns="111125" bIns="0" numCol="1" spcCol="1270" anchor="t" anchorCtr="0">
          <a:noAutofit/>
        </a:bodyPr>
        <a:lstStyle/>
        <a:p>
          <a:pPr lvl="0" algn="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Возможности</a:t>
          </a:r>
          <a:endParaRPr lang="ru-RU" sz="2500" b="1" kern="1200" dirty="0"/>
        </a:p>
      </dsp:txBody>
      <dsp:txXfrm rot="16200000">
        <a:off x="-1449810" y="1451397"/>
        <a:ext cx="3711289" cy="808493"/>
      </dsp:txXfrm>
    </dsp:sp>
    <dsp:sp modelId="{1BEA2949-DBD7-446E-A8C2-AC38BF804B55}">
      <dsp:nvSpPr>
        <dsp:cNvPr id="0" name=""/>
        <dsp:cNvSpPr/>
      </dsp:nvSpPr>
      <dsp:spPr>
        <a:xfrm>
          <a:off x="810081" y="0"/>
          <a:ext cx="3011639" cy="452596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7719" rIns="0" bIns="0" numCol="1" spcCol="1270" anchor="t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Ярлыки разделов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Разрывы страниц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Текстовые данные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Числовые данные (целое число, десятичная дробь)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Дата и время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Ответы с одинарным выбором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Ответы с множественным выбором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Оценки категории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Справочные таблицы (</a:t>
          </a:r>
          <a:r>
            <a:rPr lang="ru-RU" sz="1100" kern="1200" dirty="0" err="1" smtClean="0"/>
            <a:t>Excel</a:t>
          </a:r>
          <a:r>
            <a:rPr lang="ru-RU" sz="1100" kern="1200" dirty="0" smtClean="0"/>
            <a:t>, CSV)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Сетчатые таблицы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Расчеты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GPS-координаты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Подписи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Эскизные рисунки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Фотоизображения (с наложением эскиза)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Видеоклипы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Звуковые примечания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err="1" smtClean="0"/>
            <a:t>Штрих-коды</a:t>
          </a:r>
          <a:r>
            <a:rPr lang="ru-RU" sz="1100" kern="1200" dirty="0" smtClean="0"/>
            <a:t> 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Согласования</a:t>
          </a:r>
          <a:endParaRPr lang="ru-RU" sz="1100" kern="1200" dirty="0"/>
        </a:p>
      </dsp:txBody>
      <dsp:txXfrm>
        <a:off x="810081" y="0"/>
        <a:ext cx="3011639" cy="4525963"/>
      </dsp:txXfrm>
    </dsp:sp>
    <dsp:sp modelId="{4F14B8C0-7AF4-48E8-B63C-F6C95CCBF849}">
      <dsp:nvSpPr>
        <dsp:cNvPr id="0" name=""/>
        <dsp:cNvSpPr/>
      </dsp:nvSpPr>
      <dsp:spPr>
        <a:xfrm>
          <a:off x="4185543" y="0"/>
          <a:ext cx="4042469" cy="4525963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5725" rIns="111125" bIns="0" numCol="1" spcCol="1270" anchor="t" anchorCtr="0">
          <a:noAutofit/>
        </a:bodyPr>
        <a:lstStyle/>
        <a:p>
          <a:pPr lvl="0" algn="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Расширенные возможности</a:t>
          </a:r>
          <a:endParaRPr lang="ru-RU" sz="2500" kern="1200" dirty="0"/>
        </a:p>
      </dsp:txBody>
      <dsp:txXfrm rot="16200000">
        <a:off x="2734145" y="1451397"/>
        <a:ext cx="3711289" cy="808493"/>
      </dsp:txXfrm>
    </dsp:sp>
    <dsp:sp modelId="{9CE1C86F-1957-46E0-8F68-A4901295B23C}">
      <dsp:nvSpPr>
        <dsp:cNvPr id="0" name=""/>
        <dsp:cNvSpPr/>
      </dsp:nvSpPr>
      <dsp:spPr>
        <a:xfrm rot="5400000">
          <a:off x="3873035" y="3578549"/>
          <a:ext cx="665440" cy="606370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202A82-179D-4417-8DE2-372F75BFBB57}">
      <dsp:nvSpPr>
        <dsp:cNvPr id="0" name=""/>
        <dsp:cNvSpPr/>
      </dsp:nvSpPr>
      <dsp:spPr>
        <a:xfrm>
          <a:off x="4994037" y="0"/>
          <a:ext cx="3011639" cy="452596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7719" rIns="0" bIns="0" numCol="1" spcCol="1270" anchor="t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Определение нескольких вопросов как «обязательных»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Определение параметров ответа «по умолчанию»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Установка параметров «запоминания» ответа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Повторяющиеся разделы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Алгоритм «пропуска» вопросов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Алгоритм «уместности» вопросов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«Ограничительные условия действительности» ответов</a:t>
          </a:r>
          <a:endParaRPr lang="ru-RU" sz="1100" kern="1200" dirty="0"/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«Согласования» хода работ</a:t>
          </a:r>
          <a:endParaRPr lang="ru-RU" sz="1100" kern="1200" dirty="0"/>
        </a:p>
      </dsp:txBody>
      <dsp:txXfrm>
        <a:off x="4994037" y="0"/>
        <a:ext cx="3011639" cy="452596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726A1F0-900C-4FB8-9101-B3F490F1DDD1}">
      <dsp:nvSpPr>
        <dsp:cNvPr id="0" name=""/>
        <dsp:cNvSpPr/>
      </dsp:nvSpPr>
      <dsp:spPr>
        <a:xfrm>
          <a:off x="0" y="304016"/>
          <a:ext cx="8229600" cy="207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249936" rIns="638708" bIns="85344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Таблицы </a:t>
          </a:r>
          <a:r>
            <a:rPr lang="ru-RU" sz="1200" kern="1200" dirty="0" err="1" smtClean="0"/>
            <a:t>GoogleDocs</a:t>
          </a:r>
          <a:r>
            <a:rPr lang="ru-RU" sz="1200" kern="1200" dirty="0" smtClean="0"/>
            <a:t> (данные остаются в Интернете)</a:t>
          </a:r>
          <a:endParaRPr lang="ru-R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Microsoft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Excel</a:t>
          </a:r>
          <a:r>
            <a:rPr lang="ru-RU" sz="1200" kern="1200" dirty="0" smtClean="0"/>
            <a:t> (загрузка данных)</a:t>
          </a:r>
          <a:endParaRPr lang="ru-R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OpenOffice</a:t>
          </a:r>
          <a:r>
            <a:rPr lang="ru-RU" sz="1200" kern="1200" dirty="0" smtClean="0"/>
            <a:t> (загрузка данных)</a:t>
          </a:r>
          <a:endParaRPr lang="ru-R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CSV (загрузка данных)</a:t>
          </a:r>
          <a:endParaRPr lang="ru-R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KML (загрузка данных)</a:t>
          </a:r>
          <a:endParaRPr lang="ru-R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HTML (загрузка данных)</a:t>
          </a:r>
          <a:endParaRPr lang="ru-R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Текст (загрузка данных)</a:t>
          </a:r>
          <a:endParaRPr lang="ru-R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PDF (загрузка данных)</a:t>
          </a:r>
          <a:endParaRPr lang="ru-R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W3C </a:t>
          </a:r>
          <a:r>
            <a:rPr lang="ru-RU" sz="1200" kern="1200" dirty="0" err="1" smtClean="0"/>
            <a:t>XFormsXML</a:t>
          </a:r>
          <a:r>
            <a:rPr lang="ru-RU" sz="1200" kern="1200" dirty="0" smtClean="0"/>
            <a:t> (загрузка формы)</a:t>
          </a:r>
          <a:endParaRPr lang="ru-RU" sz="1200" kern="1200" dirty="0"/>
        </a:p>
      </dsp:txBody>
      <dsp:txXfrm>
        <a:off x="0" y="304016"/>
        <a:ext cx="8229600" cy="2079000"/>
      </dsp:txXfrm>
    </dsp:sp>
    <dsp:sp modelId="{70105CD3-B92B-4DA1-8EA1-B2B395F9FEC3}">
      <dsp:nvSpPr>
        <dsp:cNvPr id="0" name=""/>
        <dsp:cNvSpPr/>
      </dsp:nvSpPr>
      <dsp:spPr>
        <a:xfrm>
          <a:off x="411480" y="126896"/>
          <a:ext cx="576072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Совместимость с Вашими бизнес-приложениями</a:t>
          </a:r>
          <a:endParaRPr lang="ru-RU" sz="1200" kern="1200" dirty="0"/>
        </a:p>
      </dsp:txBody>
      <dsp:txXfrm>
        <a:off x="411480" y="126896"/>
        <a:ext cx="5760720" cy="354240"/>
      </dsp:txXfrm>
    </dsp:sp>
    <dsp:sp modelId="{9CE1BB27-6305-4FC0-B03E-E9A9A3B82192}">
      <dsp:nvSpPr>
        <dsp:cNvPr id="0" name=""/>
        <dsp:cNvSpPr/>
      </dsp:nvSpPr>
      <dsp:spPr>
        <a:xfrm>
          <a:off x="0" y="2624936"/>
          <a:ext cx="8229600" cy="109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249936" rIns="638708" bIns="85344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Импорт из </a:t>
          </a:r>
          <a:r>
            <a:rPr lang="ru-RU" sz="1200" kern="1200" dirty="0" err="1" smtClean="0"/>
            <a:t>Excel</a:t>
          </a:r>
          <a:r>
            <a:rPr lang="ru-RU" sz="1200" kern="1200" dirty="0" smtClean="0"/>
            <a:t>, CSV</a:t>
          </a:r>
          <a:endParaRPr lang="ru-R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Экспорт в </a:t>
          </a:r>
          <a:r>
            <a:rPr lang="ru-RU" sz="1200" kern="1200" dirty="0" err="1" smtClean="0"/>
            <a:t>Excel</a:t>
          </a:r>
          <a:r>
            <a:rPr lang="ru-RU" sz="1200" kern="1200" dirty="0" smtClean="0"/>
            <a:t>, CSV, KML, HTML, PDF, </a:t>
          </a:r>
          <a:r>
            <a:rPr lang="ru-RU" sz="1200" kern="1200" dirty="0" err="1" smtClean="0"/>
            <a:t>OpenOffice</a:t>
          </a:r>
          <a:r>
            <a:rPr lang="ru-RU" sz="1200" kern="1200" dirty="0" smtClean="0"/>
            <a:t>, </a:t>
          </a:r>
          <a:r>
            <a:rPr lang="ru-RU" sz="1200" kern="1200" dirty="0" err="1" smtClean="0"/>
            <a:t>Google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Docs</a:t>
          </a:r>
          <a:r>
            <a:rPr lang="ru-RU" sz="1200" kern="1200" dirty="0" smtClean="0"/>
            <a:t>.</a:t>
          </a:r>
          <a:endParaRPr lang="ru-R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Веб-сервисы</a:t>
          </a:r>
          <a:r>
            <a:rPr lang="ru-RU" sz="1200" kern="1200" dirty="0" smtClean="0"/>
            <a:t> согласно отраслевому стандарту SOAP.</a:t>
          </a:r>
          <a:endParaRPr lang="ru-R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Оптимальное решение для использования сервера обмена данными.</a:t>
          </a:r>
          <a:endParaRPr lang="ru-RU" sz="1200" kern="1200" dirty="0"/>
        </a:p>
      </dsp:txBody>
      <dsp:txXfrm>
        <a:off x="0" y="2624936"/>
        <a:ext cx="8229600" cy="1096200"/>
      </dsp:txXfrm>
    </dsp:sp>
    <dsp:sp modelId="{1B0B4B7F-CD7E-459F-ACE0-F2FD7FF30BFC}">
      <dsp:nvSpPr>
        <dsp:cNvPr id="0" name=""/>
        <dsp:cNvSpPr/>
      </dsp:nvSpPr>
      <dsp:spPr>
        <a:xfrm>
          <a:off x="411480" y="2447816"/>
          <a:ext cx="576072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Возможность взаимодействия с Вашими </a:t>
          </a:r>
          <a:r>
            <a:rPr lang="ru-RU" sz="1200" b="1" kern="1200" dirty="0" err="1" smtClean="0"/>
            <a:t>ИТ-системами</a:t>
          </a:r>
          <a:endParaRPr lang="ru-RU" sz="1200" kern="1200" dirty="0"/>
        </a:p>
      </dsp:txBody>
      <dsp:txXfrm>
        <a:off x="411480" y="2447816"/>
        <a:ext cx="5760720" cy="354240"/>
      </dsp:txXfrm>
    </dsp:sp>
    <dsp:sp modelId="{7CE1E548-3600-46ED-819C-8433D466EA11}">
      <dsp:nvSpPr>
        <dsp:cNvPr id="0" name=""/>
        <dsp:cNvSpPr/>
      </dsp:nvSpPr>
      <dsp:spPr>
        <a:xfrm>
          <a:off x="0" y="3963056"/>
          <a:ext cx="822960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249936" rIns="638708" bIns="85344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XForms</a:t>
          </a:r>
          <a:r>
            <a:rPr lang="ru-RU" sz="1200" kern="1200" dirty="0" smtClean="0"/>
            <a:t> XML</a:t>
          </a:r>
          <a:endParaRPr lang="ru-R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HTTP</a:t>
          </a:r>
          <a:endParaRPr lang="ru-R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SOAP</a:t>
          </a:r>
          <a:endParaRPr lang="ru-RU" sz="1200" kern="1200" dirty="0"/>
        </a:p>
      </dsp:txBody>
      <dsp:txXfrm>
        <a:off x="0" y="3963056"/>
        <a:ext cx="8229600" cy="907200"/>
      </dsp:txXfrm>
    </dsp:sp>
    <dsp:sp modelId="{11C10DB1-6DC8-4544-BD20-234AAF336913}">
      <dsp:nvSpPr>
        <dsp:cNvPr id="0" name=""/>
        <dsp:cNvSpPr/>
      </dsp:nvSpPr>
      <dsp:spPr>
        <a:xfrm>
          <a:off x="411480" y="3785936"/>
          <a:ext cx="5760720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Основан на открытых стандартах</a:t>
          </a:r>
          <a:endParaRPr lang="ru-RU" sz="1200" kern="1200" dirty="0"/>
        </a:p>
      </dsp:txBody>
      <dsp:txXfrm>
        <a:off x="411480" y="3785936"/>
        <a:ext cx="5760720" cy="35424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37CC469-3503-4817-8570-6FE94A5BFF68}">
      <dsp:nvSpPr>
        <dsp:cNvPr id="0" name=""/>
        <dsp:cNvSpPr/>
      </dsp:nvSpPr>
      <dsp:spPr>
        <a:xfrm>
          <a:off x="2571" y="128640"/>
          <a:ext cx="2507456" cy="5794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Определяйте сами, кто и какие задачи получает</a:t>
          </a:r>
          <a:endParaRPr lang="ru-RU" sz="1600" kern="1200" dirty="0"/>
        </a:p>
      </dsp:txBody>
      <dsp:txXfrm>
        <a:off x="2571" y="128640"/>
        <a:ext cx="2507456" cy="579402"/>
      </dsp:txXfrm>
    </dsp:sp>
    <dsp:sp modelId="{B1F1C557-21EE-431A-817C-BB64D77E1240}">
      <dsp:nvSpPr>
        <dsp:cNvPr id="0" name=""/>
        <dsp:cNvSpPr/>
      </dsp:nvSpPr>
      <dsp:spPr>
        <a:xfrm>
          <a:off x="2571" y="708042"/>
          <a:ext cx="2507456" cy="3689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Проекты содержат конкретные задачи</a:t>
          </a:r>
          <a:endParaRPr lang="ru-RU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Выбранные проекты присваиваются к определенному мобильному устройству</a:t>
          </a:r>
          <a:endParaRPr lang="ru-RU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Различным агентам могут направляться только те задания, которые им нужны для выполнения конкретной работы</a:t>
          </a:r>
          <a:endParaRPr lang="ru-RU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Все это происходит удаленно в любой точке мира</a:t>
          </a:r>
          <a:endParaRPr lang="ru-RU" sz="1600" kern="1200" dirty="0"/>
        </a:p>
      </dsp:txBody>
      <dsp:txXfrm>
        <a:off x="2571" y="708042"/>
        <a:ext cx="2507456" cy="3689280"/>
      </dsp:txXfrm>
    </dsp:sp>
    <dsp:sp modelId="{0463706A-F9B1-4440-A76F-9ED9642A7F16}">
      <dsp:nvSpPr>
        <dsp:cNvPr id="0" name=""/>
        <dsp:cNvSpPr/>
      </dsp:nvSpPr>
      <dsp:spPr>
        <a:xfrm>
          <a:off x="2861071" y="128640"/>
          <a:ext cx="2507456" cy="5794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Надежно</a:t>
          </a:r>
          <a:endParaRPr lang="ru-RU" sz="1600" kern="1200" dirty="0"/>
        </a:p>
      </dsp:txBody>
      <dsp:txXfrm>
        <a:off x="2861071" y="128640"/>
        <a:ext cx="2507456" cy="579402"/>
      </dsp:txXfrm>
    </dsp:sp>
    <dsp:sp modelId="{2652CD20-7D8A-43D6-B67F-8637526222BC}">
      <dsp:nvSpPr>
        <dsp:cNvPr id="0" name=""/>
        <dsp:cNvSpPr/>
      </dsp:nvSpPr>
      <dsp:spPr>
        <a:xfrm>
          <a:off x="2861071" y="708042"/>
          <a:ext cx="2507456" cy="3689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Доступ к </a:t>
          </a:r>
          <a:r>
            <a:rPr lang="ru-RU" sz="1600" kern="1200" dirty="0" err="1" smtClean="0"/>
            <a:t>веб-сайту</a:t>
          </a:r>
          <a:r>
            <a:rPr lang="ru-RU" sz="1600" kern="1200" dirty="0" smtClean="0"/>
            <a:t> ограничен временем пользователя, ролью доступа и сроком действия пароля</a:t>
          </a:r>
          <a:endParaRPr lang="ru-RU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Права доступа: «Администратор», «Менеджер проекта», «Редактор» и «Только чтение»</a:t>
          </a:r>
          <a:endParaRPr lang="ru-RU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Данные размещаются в резервированных центрах обработки данных </a:t>
          </a:r>
          <a:r>
            <a:rPr lang="ru-RU" sz="1600" kern="1200" dirty="0" err="1" smtClean="0"/>
            <a:t>Google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App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Engine</a:t>
          </a:r>
          <a:endParaRPr lang="ru-RU" sz="1600" kern="1200" dirty="0"/>
        </a:p>
      </dsp:txBody>
      <dsp:txXfrm>
        <a:off x="2861071" y="708042"/>
        <a:ext cx="2507456" cy="3689280"/>
      </dsp:txXfrm>
    </dsp:sp>
    <dsp:sp modelId="{ADDDFBA2-CD50-46E8-977B-AA1A3CD4D416}">
      <dsp:nvSpPr>
        <dsp:cNvPr id="0" name=""/>
        <dsp:cNvSpPr/>
      </dsp:nvSpPr>
      <dsp:spPr>
        <a:xfrm>
          <a:off x="5719571" y="128640"/>
          <a:ext cx="2507456" cy="5794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Автоматическое обновление данных</a:t>
          </a:r>
          <a:endParaRPr lang="ru-RU" sz="1600" kern="1200" dirty="0"/>
        </a:p>
      </dsp:txBody>
      <dsp:txXfrm>
        <a:off x="5719571" y="128640"/>
        <a:ext cx="2507456" cy="579402"/>
      </dsp:txXfrm>
    </dsp:sp>
    <dsp:sp modelId="{DB50C20A-F34C-4930-B104-13EF4A6EFDD1}">
      <dsp:nvSpPr>
        <dsp:cNvPr id="0" name=""/>
        <dsp:cNvSpPr/>
      </dsp:nvSpPr>
      <dsp:spPr>
        <a:xfrm>
          <a:off x="5719571" y="708042"/>
          <a:ext cx="2507456" cy="3689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Изменения данных синхронизируются с мобильными устройствами</a:t>
          </a:r>
          <a:endParaRPr lang="ru-RU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Обновления мобильного ПО для приложений осуществляются удаленно</a:t>
          </a:r>
          <a:endParaRPr lang="ru-RU" sz="1600" kern="1200" dirty="0"/>
        </a:p>
      </dsp:txBody>
      <dsp:txXfrm>
        <a:off x="5719571" y="708042"/>
        <a:ext cx="2507456" cy="368928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08D76A9-CED6-4F8C-9B02-30CF5E40231E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Компания провела аудит всех отделений силами своих сотрудников</a:t>
          </a:r>
          <a:endParaRPr lang="ru-RU" sz="2300" kern="1200" dirty="0"/>
        </a:p>
      </dsp:txBody>
      <dsp:txXfrm rot="5400000">
        <a:off x="5012703" y="-1901980"/>
        <a:ext cx="1166849" cy="5266944"/>
      </dsp:txXfrm>
    </dsp:sp>
    <dsp:sp modelId="{A9D46AA3-B286-483B-BF68-135BF92A81FD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Клиент из </a:t>
          </a:r>
          <a:r>
            <a:rPr lang="en-US" sz="2100" kern="1200" dirty="0" smtClean="0"/>
            <a:t>TOP</a:t>
          </a:r>
          <a:r>
            <a:rPr lang="ru-RU" sz="2100" kern="1200" dirty="0" smtClean="0"/>
            <a:t> 5 по кредитованию отрасли розничной торговли</a:t>
          </a:r>
          <a:endParaRPr lang="ru-RU" sz="2100" kern="1200" dirty="0"/>
        </a:p>
      </dsp:txBody>
      <dsp:txXfrm>
        <a:off x="0" y="2209"/>
        <a:ext cx="2962656" cy="1458562"/>
      </dsp:txXfrm>
    </dsp:sp>
    <dsp:sp modelId="{ADD533AF-99E8-4981-BEFC-EE9F83352A11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Компания сделала опрос клиентов силами сотрудников</a:t>
          </a:r>
          <a:endParaRPr lang="ru-RU" sz="2300" kern="1200" dirty="0"/>
        </a:p>
      </dsp:txBody>
      <dsp:txXfrm rot="5400000">
        <a:off x="5012703" y="-370490"/>
        <a:ext cx="1166849" cy="5266944"/>
      </dsp:txXfrm>
    </dsp:sp>
    <dsp:sp modelId="{44129D32-0853-4541-94F2-2F99199A7F7A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Клиент из </a:t>
          </a:r>
          <a:r>
            <a:rPr lang="en-US" sz="2100" kern="1200" dirty="0" smtClean="0"/>
            <a:t>TOP</a:t>
          </a:r>
          <a:r>
            <a:rPr lang="ru-RU" sz="2100" kern="1200" dirty="0" smtClean="0"/>
            <a:t> 5</a:t>
          </a:r>
        </a:p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банков России</a:t>
          </a:r>
          <a:endParaRPr lang="ru-RU" sz="2100" kern="1200" dirty="0"/>
        </a:p>
      </dsp:txBody>
      <dsp:txXfrm>
        <a:off x="0" y="1533700"/>
        <a:ext cx="2962656" cy="1458562"/>
      </dsp:txXfrm>
    </dsp:sp>
    <dsp:sp modelId="{EF3FB8B1-6070-4AC8-8FC4-0A3FC7BB9365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Компания управляет штатом </a:t>
          </a:r>
          <a:r>
            <a:rPr lang="ru-RU" sz="2300" kern="1200" dirty="0" err="1" smtClean="0"/>
            <a:t>мерчендайзеров</a:t>
          </a:r>
          <a:r>
            <a:rPr lang="ru-RU" sz="2300" kern="1200" dirty="0" smtClean="0"/>
            <a:t> с помощью </a:t>
          </a:r>
          <a:r>
            <a:rPr lang="en-US" sz="2300" kern="1200" dirty="0" err="1" smtClean="0"/>
            <a:t>EasyData</a:t>
          </a:r>
          <a:endParaRPr lang="ru-RU" sz="2300" kern="1200" dirty="0"/>
        </a:p>
      </dsp:txBody>
      <dsp:txXfrm rot="5400000">
        <a:off x="5012703" y="1160999"/>
        <a:ext cx="1166849" cy="5266944"/>
      </dsp:txXfrm>
    </dsp:sp>
    <dsp:sp modelId="{81EBABCF-B226-488B-83E2-BE2ED6724339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Компания, занимающаяся розничной торговлей в области фармакологии </a:t>
          </a:r>
          <a:endParaRPr lang="ru-RU" sz="2100" kern="1200" dirty="0"/>
        </a:p>
      </dsp:txBody>
      <dsp:txXfrm>
        <a:off x="0" y="3065190"/>
        <a:ext cx="2962656" cy="145856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7B9EE0D-F3AA-4002-846C-BF96899BE970}">
      <dsp:nvSpPr>
        <dsp:cNvPr id="0" name=""/>
        <dsp:cNvSpPr/>
      </dsp:nvSpPr>
      <dsp:spPr>
        <a:xfrm>
          <a:off x="0" y="0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20 сотрудников проводили опросы у выхода из отделений банка. Всего было опрошено 500 человек</a:t>
          </a:r>
          <a:endParaRPr lang="ru-RU" sz="1400" kern="1200" dirty="0"/>
        </a:p>
      </dsp:txBody>
      <dsp:txXfrm>
        <a:off x="0" y="0"/>
        <a:ext cx="5483418" cy="995711"/>
      </dsp:txXfrm>
    </dsp:sp>
    <dsp:sp modelId="{E3619858-A9CA-46CA-860C-E6FBA6A245F1}">
      <dsp:nvSpPr>
        <dsp:cNvPr id="0" name=""/>
        <dsp:cNvSpPr/>
      </dsp:nvSpPr>
      <dsp:spPr>
        <a:xfrm>
          <a:off x="551383" y="1176750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Сотрудники банка стремились выяснить, какие факторы обслуживания наиболее важны их клиентам и узнать удовлетворенность клиента услугой, которая была оказана им при посещении отделения в этот день</a:t>
          </a:r>
          <a:endParaRPr lang="ru-RU" sz="1400" kern="1200" dirty="0"/>
        </a:p>
      </dsp:txBody>
      <dsp:txXfrm>
        <a:off x="551383" y="1176750"/>
        <a:ext cx="5385084" cy="995711"/>
      </dsp:txXfrm>
    </dsp:sp>
    <dsp:sp modelId="{E93EE466-E5F2-4B59-97C7-9C01F75D00F0}">
      <dsp:nvSpPr>
        <dsp:cNvPr id="0" name=""/>
        <dsp:cNvSpPr/>
      </dsp:nvSpPr>
      <dsp:spPr>
        <a:xfrm>
          <a:off x="1094536" y="2353500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Нами была создана анкета и настроены отчеты по проекту. Динамические диаграммы менялись с появлением новых данных</a:t>
          </a:r>
          <a:endParaRPr lang="ru-RU" sz="1400" kern="1200" dirty="0"/>
        </a:p>
      </dsp:txBody>
      <dsp:txXfrm>
        <a:off x="1094536" y="2353500"/>
        <a:ext cx="5393313" cy="995711"/>
      </dsp:txXfrm>
    </dsp:sp>
    <dsp:sp modelId="{D3612EBF-FCA2-4AD1-9F33-D4E68378E3B9}">
      <dsp:nvSpPr>
        <dsp:cNvPr id="0" name=""/>
        <dsp:cNvSpPr/>
      </dsp:nvSpPr>
      <dsp:spPr>
        <a:xfrm>
          <a:off x="1645920" y="3530251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Опросы проводились две недели, данные загружались в систему один раз в день</a:t>
          </a:r>
          <a:endParaRPr lang="ru-RU" sz="1400" kern="1200" dirty="0"/>
        </a:p>
      </dsp:txBody>
      <dsp:txXfrm>
        <a:off x="1645920" y="3530251"/>
        <a:ext cx="5385084" cy="995711"/>
      </dsp:txXfrm>
    </dsp:sp>
    <dsp:sp modelId="{83F846CC-EC7C-4039-A8DB-54E39366543D}">
      <dsp:nvSpPr>
        <dsp:cNvPr id="0" name=""/>
        <dsp:cNvSpPr/>
      </dsp:nvSpPr>
      <dsp:spPr>
        <a:xfrm>
          <a:off x="5936467" y="762624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5936467" y="762624"/>
        <a:ext cx="647212" cy="647212"/>
      </dsp:txXfrm>
    </dsp:sp>
    <dsp:sp modelId="{06AC99EB-FAC0-40D9-9EAC-82449AB21881}">
      <dsp:nvSpPr>
        <dsp:cNvPr id="0" name=""/>
        <dsp:cNvSpPr/>
      </dsp:nvSpPr>
      <dsp:spPr>
        <a:xfrm>
          <a:off x="6487850" y="193937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6487850" y="1939375"/>
        <a:ext cx="647212" cy="647212"/>
      </dsp:txXfrm>
    </dsp:sp>
    <dsp:sp modelId="{21B6CE42-8823-4F1F-9D54-35DF3CDA920D}">
      <dsp:nvSpPr>
        <dsp:cNvPr id="0" name=""/>
        <dsp:cNvSpPr/>
      </dsp:nvSpPr>
      <dsp:spPr>
        <a:xfrm>
          <a:off x="7031004" y="311612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7031004" y="3116125"/>
        <a:ext cx="647212" cy="6472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easydata.me" TargetMode="External"/><Relationship Id="rId2" Type="http://schemas.openxmlformats.org/officeDocument/2006/relationships/hyperlink" Target="http://easydata.me/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YUZIZB" TargetMode="External"/><Relationship Id="rId2" Type="http://schemas.openxmlformats.org/officeDocument/2006/relationships/hyperlink" Target="http://bit.ly/UbwHd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EasyData</a:t>
            </a:r>
            <a:r>
              <a:rPr lang="ru-RU" dirty="0" smtClean="0"/>
              <a:t>: автоматизация работы полевого персонала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Денис Слабаков</a:t>
            </a:r>
          </a:p>
          <a:p>
            <a:r>
              <a:rPr lang="ru-RU" dirty="0" smtClean="0"/>
              <a:t>Виктор </a:t>
            </a:r>
            <a:r>
              <a:rPr lang="ru-RU" dirty="0" err="1" smtClean="0"/>
              <a:t>Метельский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 выполненных проектов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Система </a:t>
            </a:r>
            <a:r>
              <a:rPr lang="en-US" dirty="0" err="1" smtClean="0"/>
              <a:t>EasyData</a:t>
            </a:r>
            <a:r>
              <a:rPr lang="en-US" dirty="0" smtClean="0"/>
              <a:t> </a:t>
            </a:r>
            <a:r>
              <a:rPr lang="ru-RU" dirty="0" smtClean="0"/>
              <a:t>в работе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286000" y="213633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Кейс</a:t>
            </a:r>
            <a:r>
              <a:rPr lang="en-US" dirty="0" smtClean="0"/>
              <a:t>: </a:t>
            </a:r>
            <a:r>
              <a:rPr lang="ru-RU" dirty="0" smtClean="0"/>
              <a:t>крупнейший </a:t>
            </a:r>
            <a:r>
              <a:rPr lang="ru-RU" dirty="0" smtClean="0"/>
              <a:t>банк России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Первоначальная воронка</a:t>
            </a:r>
            <a:r>
              <a:rPr lang="en-US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Можете ли Вы уделить мне 5 минут?</a:t>
            </a:r>
            <a:endParaRPr lang="ru-RU" dirty="0"/>
          </a:p>
        </p:txBody>
      </p:sp>
      <p:pic>
        <p:nvPicPr>
          <p:cNvPr id="5" name="Содержимое 4" descr="Снимок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79842"/>
            <a:ext cx="8229600" cy="296667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Отчет по ответам о предупредительности сотрудника банка</a:t>
            </a:r>
            <a:endParaRPr lang="ru-RU" dirty="0"/>
          </a:p>
        </p:txBody>
      </p:sp>
      <p:pic>
        <p:nvPicPr>
          <p:cNvPr id="12" name="Содержимое 11" descr="Снимок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135" y="1988015"/>
            <a:ext cx="9063369" cy="338520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Отчет в разрезе клиента категории Молодежь</a:t>
            </a:r>
            <a:endParaRPr lang="ru-RU" dirty="0"/>
          </a:p>
        </p:txBody>
      </p:sp>
      <p:pic>
        <p:nvPicPr>
          <p:cNvPr id="4" name="Содержимое 3" descr="Снимок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531" y="1844825"/>
            <a:ext cx="9152981" cy="30243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Демонстрация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Сценарий демонстрации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Посмотрим </a:t>
            </a:r>
            <a:r>
              <a:rPr lang="ru-RU" dirty="0" err="1" smtClean="0"/>
              <a:t>веб-интерфейс</a:t>
            </a:r>
            <a:r>
              <a:rPr lang="ru-RU" dirty="0" smtClean="0"/>
              <a:t> создания форм и управления пользователями</a:t>
            </a:r>
          </a:p>
          <a:p>
            <a:r>
              <a:rPr lang="ru-RU" dirty="0" smtClean="0"/>
              <a:t>Создадим форму</a:t>
            </a:r>
            <a:r>
              <a:rPr lang="en-US" dirty="0" smtClean="0"/>
              <a:t>:</a:t>
            </a:r>
            <a:endParaRPr lang="ru-RU" dirty="0" smtClean="0"/>
          </a:p>
          <a:p>
            <a:pPr lvl="1"/>
            <a:r>
              <a:rPr lang="ru-RU" dirty="0" smtClean="0"/>
              <a:t>Предмет проверки?</a:t>
            </a:r>
          </a:p>
          <a:p>
            <a:pPr lvl="1"/>
            <a:r>
              <a:rPr lang="ru-RU" dirty="0" smtClean="0"/>
              <a:t>Какие данные нас интересуют?</a:t>
            </a:r>
          </a:p>
          <a:p>
            <a:r>
              <a:rPr lang="ru-RU" dirty="0" smtClean="0"/>
              <a:t>Обновим приложение на мобильном устройстве, откроем созданную форму и проведем проверку</a:t>
            </a:r>
          </a:p>
          <a:p>
            <a:r>
              <a:rPr lang="ru-RU" dirty="0" smtClean="0"/>
              <a:t>Сохраним и перешлем данные с мобильного устройства</a:t>
            </a:r>
          </a:p>
          <a:p>
            <a:r>
              <a:rPr lang="ru-RU" smtClean="0"/>
              <a:t>Посмотрим заполненную форму </a:t>
            </a:r>
            <a:r>
              <a:rPr lang="ru-RU" dirty="0" smtClean="0"/>
              <a:t>через </a:t>
            </a:r>
            <a:r>
              <a:rPr lang="ru-RU" dirty="0" err="1" smtClean="0"/>
              <a:t>веб-интефейс</a:t>
            </a:r>
            <a:r>
              <a:rPr lang="ru-RU" dirty="0" smtClean="0"/>
              <a:t> </a:t>
            </a:r>
            <a:r>
              <a:rPr lang="en-US" dirty="0" err="1" smtClean="0"/>
              <a:t>EasyData</a:t>
            </a:r>
            <a:r>
              <a:rPr lang="ru-RU" dirty="0" smtClean="0"/>
              <a:t>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3400" y="2132856"/>
            <a:ext cx="8287072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Подробнее о </a:t>
            </a:r>
            <a:r>
              <a:rPr lang="en-US" dirty="0" err="1" smtClean="0"/>
              <a:t>EasyData</a:t>
            </a:r>
            <a:r>
              <a:rPr lang="en-US" dirty="0" smtClean="0"/>
              <a:t>  </a:t>
            </a:r>
            <a:r>
              <a:rPr lang="en-US" dirty="0" smtClean="0">
                <a:hlinkClick r:id="rId2"/>
              </a:rPr>
              <a:t>http://easydata.me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Напишите </a:t>
            </a:r>
            <a:r>
              <a:rPr lang="ru-RU" dirty="0" smtClean="0"/>
              <a:t>нам</a:t>
            </a:r>
            <a:br>
              <a:rPr lang="ru-RU" dirty="0" smtClean="0"/>
            </a:br>
            <a:r>
              <a:rPr lang="en-US" dirty="0" smtClean="0">
                <a:hlinkClick r:id="rId3"/>
              </a:rPr>
              <a:t>info@easydata.me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3400" y="5373216"/>
            <a:ext cx="7854696" cy="648072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Ссылки на данные и отчеты по этому проекту: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данные – </a:t>
            </a:r>
            <a:r>
              <a:rPr lang="ru-RU" dirty="0" err="1" smtClean="0">
                <a:hlinkClick r:id="rId2"/>
              </a:rPr>
              <a:t>bit.ly</a:t>
            </a:r>
            <a:r>
              <a:rPr lang="ru-RU" dirty="0" smtClean="0">
                <a:hlinkClick r:id="rId2"/>
              </a:rPr>
              <a:t>/UbwHd9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Отчеты – </a:t>
            </a:r>
            <a:r>
              <a:rPr lang="ru-RU" dirty="0" err="1" smtClean="0">
                <a:hlinkClick r:id="rId3"/>
              </a:rPr>
              <a:t>bit.ly</a:t>
            </a:r>
            <a:r>
              <a:rPr lang="ru-RU" dirty="0" smtClean="0">
                <a:hlinkClick r:id="rId3"/>
              </a:rPr>
              <a:t>/YUZIZB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доклада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20 мин</a:t>
            </a:r>
          </a:p>
          <a:p>
            <a:pPr lvl="1"/>
            <a:r>
              <a:rPr lang="ru-RU" dirty="0" smtClean="0"/>
              <a:t>О технологии </a:t>
            </a:r>
            <a:r>
              <a:rPr lang="en-US" dirty="0" err="1" smtClean="0"/>
              <a:t>EasyData</a:t>
            </a:r>
            <a:r>
              <a:rPr lang="ru-RU" dirty="0" smtClean="0"/>
              <a:t> – </a:t>
            </a:r>
            <a:r>
              <a:rPr lang="en-US" dirty="0" smtClean="0"/>
              <a:t>4</a:t>
            </a:r>
            <a:r>
              <a:rPr lang="ru-RU" dirty="0" smtClean="0"/>
              <a:t> мин</a:t>
            </a:r>
          </a:p>
          <a:p>
            <a:pPr lvl="1"/>
            <a:r>
              <a:rPr lang="ru-RU" dirty="0" smtClean="0"/>
              <a:t>Примеры выполненных проектов – 4 мин</a:t>
            </a:r>
            <a:endParaRPr lang="en-US" dirty="0" smtClean="0"/>
          </a:p>
          <a:p>
            <a:pPr lvl="1"/>
            <a:r>
              <a:rPr lang="ru-RU" dirty="0" smtClean="0"/>
              <a:t>Демонстрация – 12 мин</a:t>
            </a:r>
          </a:p>
          <a:p>
            <a:pPr lvl="1"/>
            <a:r>
              <a:rPr lang="ru-RU" dirty="0" smtClean="0"/>
              <a:t>Ответы на вопросы – после презентации и на стенде </a:t>
            </a:r>
            <a:r>
              <a:rPr lang="en-US" dirty="0" smtClean="0"/>
              <a:t>&lt;</a:t>
            </a:r>
            <a:r>
              <a:rPr lang="ru-RU" dirty="0" smtClean="0"/>
              <a:t>№ такой-то</a:t>
            </a:r>
            <a:r>
              <a:rPr lang="en-US" dirty="0" smtClean="0"/>
              <a:t>&gt;</a:t>
            </a:r>
            <a:r>
              <a:rPr lang="ru-RU" dirty="0" smtClean="0"/>
              <a:t> в</a:t>
            </a:r>
            <a:r>
              <a:rPr lang="en-US" dirty="0" smtClean="0"/>
              <a:t> </a:t>
            </a:r>
            <a:r>
              <a:rPr lang="ru-RU" dirty="0" smtClean="0"/>
              <a:t>течение всей конференции</a:t>
            </a:r>
          </a:p>
          <a:p>
            <a:pPr lvl="1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технологии </a:t>
            </a:r>
            <a:r>
              <a:rPr lang="en-US" dirty="0" err="1" smtClean="0"/>
              <a:t>EasyData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Конструктор анкет </a:t>
            </a:r>
            <a:r>
              <a:rPr lang="en-US" dirty="0" err="1" smtClean="0"/>
              <a:t>EasyData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Функциональные в</a:t>
            </a:r>
            <a:r>
              <a:rPr lang="ru-RU" dirty="0" smtClean="0"/>
              <a:t>озможности </a:t>
            </a:r>
            <a:r>
              <a:rPr lang="en-US" dirty="0" err="1" smtClean="0"/>
              <a:t>EasyData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Совместимость с </a:t>
            </a:r>
            <a:r>
              <a:rPr lang="ru-RU" dirty="0" err="1" smtClean="0"/>
              <a:t>ИТ-инфраструктурой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Развертывание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Системные требования</a:t>
            </a:r>
            <a:endParaRPr lang="ru-RU" dirty="0"/>
          </a:p>
        </p:txBody>
      </p:sp>
      <p:pic>
        <p:nvPicPr>
          <p:cNvPr id="4" name="Содержимое 3" descr="Снимок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1554" y="1600200"/>
            <a:ext cx="6780891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Варианты подписки</a:t>
            </a:r>
            <a:endParaRPr lang="ru-RU" dirty="0"/>
          </a:p>
        </p:txBody>
      </p:sp>
      <p:pic>
        <p:nvPicPr>
          <p:cNvPr id="4" name="Содержимое 3" descr="Снимок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521679"/>
            <a:ext cx="8229600" cy="26830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</TotalTime>
  <Words>626</Words>
  <Application>Microsoft Office PowerPoint</Application>
  <PresentationFormat>Экран (4:3)</PresentationFormat>
  <Paragraphs>114</Paragraphs>
  <Slides>19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EasyData: автоматизация работы полевого персонала</vt:lpstr>
      <vt:lpstr>План доклада</vt:lpstr>
      <vt:lpstr>О технологии EasyData</vt:lpstr>
      <vt:lpstr>Конструктор анкет EasyData</vt:lpstr>
      <vt:lpstr>Функциональные возможности EasyData</vt:lpstr>
      <vt:lpstr>Совместимость с ИТ-инфраструктурой</vt:lpstr>
      <vt:lpstr>Развертывание</vt:lpstr>
      <vt:lpstr>Системные требования</vt:lpstr>
      <vt:lpstr>Варианты подписки</vt:lpstr>
      <vt:lpstr>Примеры выполненных проектов</vt:lpstr>
      <vt:lpstr>Система EasyData в работе</vt:lpstr>
      <vt:lpstr>Кейс: крупнейший банк России</vt:lpstr>
      <vt:lpstr>Первоначальная воронка: Можете ли Вы уделить мне 5 минут?</vt:lpstr>
      <vt:lpstr>Отчет по ответам о предупредительности сотрудника банка</vt:lpstr>
      <vt:lpstr>Отчет в разрезе клиента категории Молодежь</vt:lpstr>
      <vt:lpstr>Демонстрация</vt:lpstr>
      <vt:lpstr>Сценарий демонстрации</vt:lpstr>
      <vt:lpstr>Подробнее о EasyData  http://easydata.me   Напишите нам info@easydata.me 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EasyData: автоматизация работы полевого персонала</dc:title>
  <dc:creator>Ксения Хмелева</dc:creator>
  <cp:lastModifiedBy>khmeleva</cp:lastModifiedBy>
  <cp:revision>71</cp:revision>
  <dcterms:created xsi:type="dcterms:W3CDTF">2013-05-06T14:08:57Z</dcterms:created>
  <dcterms:modified xsi:type="dcterms:W3CDTF">2013-05-14T07:11:45Z</dcterms:modified>
</cp:coreProperties>
</file>